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34"/>
  </p:notesMasterIdLst>
  <p:sldIdLst>
    <p:sldId id="285" r:id="rId2"/>
    <p:sldId id="286" r:id="rId3"/>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7"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5E190A-B4E4-4BDD-94C7-713757890FE0}" v="4" dt="2024-08-11T13:57:10.1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84" autoAdjust="0"/>
    <p:restoredTop sz="94660"/>
  </p:normalViewPr>
  <p:slideViewPr>
    <p:cSldViewPr snapToGrid="0">
      <p:cViewPr varScale="1">
        <p:scale>
          <a:sx n="78" d="100"/>
          <a:sy n="78" d="100"/>
        </p:scale>
        <p:origin x="110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eeti kurmi" userId="3fa60373abfe51b3" providerId="LiveId" clId="{EC5E190A-B4E4-4BDD-94C7-713757890FE0}"/>
    <pc:docChg chg="undo custSel modSld">
      <pc:chgData name="preeti kurmi" userId="3fa60373abfe51b3" providerId="LiveId" clId="{EC5E190A-B4E4-4BDD-94C7-713757890FE0}" dt="2024-08-11T14:10:49.555" v="206" actId="1076"/>
      <pc:docMkLst>
        <pc:docMk/>
      </pc:docMkLst>
      <pc:sldChg chg="modSp mod">
        <pc:chgData name="preeti kurmi" userId="3fa60373abfe51b3" providerId="LiveId" clId="{EC5E190A-B4E4-4BDD-94C7-713757890FE0}" dt="2024-08-11T13:45:32.780" v="16" actId="207"/>
        <pc:sldMkLst>
          <pc:docMk/>
          <pc:sldMk cId="3726862279" sldId="256"/>
        </pc:sldMkLst>
        <pc:spChg chg="mod">
          <ac:chgData name="preeti kurmi" userId="3fa60373abfe51b3" providerId="LiveId" clId="{EC5E190A-B4E4-4BDD-94C7-713757890FE0}" dt="2024-08-11T13:41:51.395" v="6" actId="1076"/>
          <ac:spMkLst>
            <pc:docMk/>
            <pc:sldMk cId="3726862279" sldId="256"/>
            <ac:spMk id="2" creationId="{00C3A2F7-1D11-C285-BB5B-66B048306CCD}"/>
          </ac:spMkLst>
        </pc:spChg>
        <pc:spChg chg="mod">
          <ac:chgData name="preeti kurmi" userId="3fa60373abfe51b3" providerId="LiveId" clId="{EC5E190A-B4E4-4BDD-94C7-713757890FE0}" dt="2024-08-11T13:45:32.780" v="16" actId="207"/>
          <ac:spMkLst>
            <pc:docMk/>
            <pc:sldMk cId="3726862279" sldId="256"/>
            <ac:spMk id="3" creationId="{6D1937F0-FB1C-5605-59F1-79302745DEFD}"/>
          </ac:spMkLst>
        </pc:spChg>
        <pc:picChg chg="mod">
          <ac:chgData name="preeti kurmi" userId="3fa60373abfe51b3" providerId="LiveId" clId="{EC5E190A-B4E4-4BDD-94C7-713757890FE0}" dt="2024-08-11T13:42:16.595" v="9" actId="1076"/>
          <ac:picMkLst>
            <pc:docMk/>
            <pc:sldMk cId="3726862279" sldId="256"/>
            <ac:picMk id="4" creationId="{EC4867C7-E8D2-E6F1-7100-C2F5C14013DD}"/>
          </ac:picMkLst>
        </pc:picChg>
      </pc:sldChg>
      <pc:sldChg chg="modSp mod">
        <pc:chgData name="preeti kurmi" userId="3fa60373abfe51b3" providerId="LiveId" clId="{EC5E190A-B4E4-4BDD-94C7-713757890FE0}" dt="2024-08-11T13:43:22.262" v="13" actId="14100"/>
        <pc:sldMkLst>
          <pc:docMk/>
          <pc:sldMk cId="3526872182" sldId="257"/>
        </pc:sldMkLst>
        <pc:spChg chg="mod">
          <ac:chgData name="preeti kurmi" userId="3fa60373abfe51b3" providerId="LiveId" clId="{EC5E190A-B4E4-4BDD-94C7-713757890FE0}" dt="2024-08-11T13:42:31.262" v="10" actId="1076"/>
          <ac:spMkLst>
            <pc:docMk/>
            <pc:sldMk cId="3526872182" sldId="257"/>
            <ac:spMk id="2" creationId="{1B79EA2F-8902-FE09-6335-E7AF3D2E031C}"/>
          </ac:spMkLst>
        </pc:spChg>
        <pc:spChg chg="mod">
          <ac:chgData name="preeti kurmi" userId="3fa60373abfe51b3" providerId="LiveId" clId="{EC5E190A-B4E4-4BDD-94C7-713757890FE0}" dt="2024-08-11T13:42:43.493" v="11" actId="1076"/>
          <ac:spMkLst>
            <pc:docMk/>
            <pc:sldMk cId="3526872182" sldId="257"/>
            <ac:spMk id="3" creationId="{D00059D2-4082-FB06-E900-9D1927BB3810}"/>
          </ac:spMkLst>
        </pc:spChg>
        <pc:picChg chg="mod">
          <ac:chgData name="preeti kurmi" userId="3fa60373abfe51b3" providerId="LiveId" clId="{EC5E190A-B4E4-4BDD-94C7-713757890FE0}" dt="2024-08-11T13:43:22.262" v="13" actId="14100"/>
          <ac:picMkLst>
            <pc:docMk/>
            <pc:sldMk cId="3526872182" sldId="257"/>
            <ac:picMk id="4" creationId="{A7F7B163-3A42-7A5A-4CFC-172D37B69333}"/>
          </ac:picMkLst>
        </pc:picChg>
      </pc:sldChg>
      <pc:sldChg chg="modSp mod">
        <pc:chgData name="preeti kurmi" userId="3fa60373abfe51b3" providerId="LiveId" clId="{EC5E190A-B4E4-4BDD-94C7-713757890FE0}" dt="2024-08-11T13:45:59.240" v="17" actId="1076"/>
        <pc:sldMkLst>
          <pc:docMk/>
          <pc:sldMk cId="2759766544" sldId="261"/>
        </pc:sldMkLst>
        <pc:picChg chg="mod">
          <ac:chgData name="preeti kurmi" userId="3fa60373abfe51b3" providerId="LiveId" clId="{EC5E190A-B4E4-4BDD-94C7-713757890FE0}" dt="2024-08-11T13:45:59.240" v="17" actId="1076"/>
          <ac:picMkLst>
            <pc:docMk/>
            <pc:sldMk cId="2759766544" sldId="261"/>
            <ac:picMk id="4" creationId="{DE6F9D5E-CDC3-8994-4128-1B1D867C761A}"/>
          </ac:picMkLst>
        </pc:picChg>
      </pc:sldChg>
      <pc:sldChg chg="modSp mod">
        <pc:chgData name="preeti kurmi" userId="3fa60373abfe51b3" providerId="LiveId" clId="{EC5E190A-B4E4-4BDD-94C7-713757890FE0}" dt="2024-08-11T13:46:14.142" v="18" actId="1076"/>
        <pc:sldMkLst>
          <pc:docMk/>
          <pc:sldMk cId="4029623649" sldId="262"/>
        </pc:sldMkLst>
        <pc:picChg chg="mod">
          <ac:chgData name="preeti kurmi" userId="3fa60373abfe51b3" providerId="LiveId" clId="{EC5E190A-B4E4-4BDD-94C7-713757890FE0}" dt="2024-08-11T13:46:14.142" v="18" actId="1076"/>
          <ac:picMkLst>
            <pc:docMk/>
            <pc:sldMk cId="4029623649" sldId="262"/>
            <ac:picMk id="5" creationId="{EB530319-648C-9AF2-CF88-2D2DA24A6923}"/>
          </ac:picMkLst>
        </pc:picChg>
      </pc:sldChg>
      <pc:sldChg chg="modSp mod">
        <pc:chgData name="preeti kurmi" userId="3fa60373abfe51b3" providerId="LiveId" clId="{EC5E190A-B4E4-4BDD-94C7-713757890FE0}" dt="2024-08-11T14:10:49.555" v="206" actId="1076"/>
        <pc:sldMkLst>
          <pc:docMk/>
          <pc:sldMk cId="1081721005" sldId="263"/>
        </pc:sldMkLst>
        <pc:spChg chg="mod">
          <ac:chgData name="preeti kurmi" userId="3fa60373abfe51b3" providerId="LiveId" clId="{EC5E190A-B4E4-4BDD-94C7-713757890FE0}" dt="2024-08-11T13:46:34.125" v="19" actId="1076"/>
          <ac:spMkLst>
            <pc:docMk/>
            <pc:sldMk cId="1081721005" sldId="263"/>
            <ac:spMk id="2" creationId="{0B5E924A-3FEB-2DF7-EB76-986F72CD7562}"/>
          </ac:spMkLst>
        </pc:spChg>
        <pc:picChg chg="mod">
          <ac:chgData name="preeti kurmi" userId="3fa60373abfe51b3" providerId="LiveId" clId="{EC5E190A-B4E4-4BDD-94C7-713757890FE0}" dt="2024-08-11T14:10:49.555" v="206" actId="1076"/>
          <ac:picMkLst>
            <pc:docMk/>
            <pc:sldMk cId="1081721005" sldId="263"/>
            <ac:picMk id="4" creationId="{8CCA5E41-0E26-6864-674C-AB416BBD2765}"/>
          </ac:picMkLst>
        </pc:picChg>
      </pc:sldChg>
      <pc:sldChg chg="modSp mod">
        <pc:chgData name="preeti kurmi" userId="3fa60373abfe51b3" providerId="LiveId" clId="{EC5E190A-B4E4-4BDD-94C7-713757890FE0}" dt="2024-08-11T13:50:10.515" v="72" actId="207"/>
        <pc:sldMkLst>
          <pc:docMk/>
          <pc:sldMk cId="315666767" sldId="264"/>
        </pc:sldMkLst>
        <pc:spChg chg="mod">
          <ac:chgData name="preeti kurmi" userId="3fa60373abfe51b3" providerId="LiveId" clId="{EC5E190A-B4E4-4BDD-94C7-713757890FE0}" dt="2024-08-11T13:50:10.515" v="72" actId="207"/>
          <ac:spMkLst>
            <pc:docMk/>
            <pc:sldMk cId="315666767" sldId="264"/>
            <ac:spMk id="3" creationId="{EAD25344-822C-3315-A69C-4BAF6932D06D}"/>
          </ac:spMkLst>
        </pc:spChg>
        <pc:picChg chg="mod">
          <ac:chgData name="preeti kurmi" userId="3fa60373abfe51b3" providerId="LiveId" clId="{EC5E190A-B4E4-4BDD-94C7-713757890FE0}" dt="2024-08-11T13:49:51.228" v="71" actId="1076"/>
          <ac:picMkLst>
            <pc:docMk/>
            <pc:sldMk cId="315666767" sldId="264"/>
            <ac:picMk id="4" creationId="{FC0D7D69-6325-217A-6116-6E89D1B03205}"/>
          </ac:picMkLst>
        </pc:picChg>
      </pc:sldChg>
      <pc:sldChg chg="modSp mod">
        <pc:chgData name="preeti kurmi" userId="3fa60373abfe51b3" providerId="LiveId" clId="{EC5E190A-B4E4-4BDD-94C7-713757890FE0}" dt="2024-08-11T13:51:15.305" v="79" actId="1076"/>
        <pc:sldMkLst>
          <pc:docMk/>
          <pc:sldMk cId="1352684633" sldId="265"/>
        </pc:sldMkLst>
        <pc:spChg chg="mod">
          <ac:chgData name="preeti kurmi" userId="3fa60373abfe51b3" providerId="LiveId" clId="{EC5E190A-B4E4-4BDD-94C7-713757890FE0}" dt="2024-08-11T13:50:41.853" v="75" actId="20577"/>
          <ac:spMkLst>
            <pc:docMk/>
            <pc:sldMk cId="1352684633" sldId="265"/>
            <ac:spMk id="3" creationId="{041D8877-BC17-EC66-78CC-319391C4339E}"/>
          </ac:spMkLst>
        </pc:spChg>
        <pc:picChg chg="mod">
          <ac:chgData name="preeti kurmi" userId="3fa60373abfe51b3" providerId="LiveId" clId="{EC5E190A-B4E4-4BDD-94C7-713757890FE0}" dt="2024-08-11T13:51:15.305" v="79" actId="1076"/>
          <ac:picMkLst>
            <pc:docMk/>
            <pc:sldMk cId="1352684633" sldId="265"/>
            <ac:picMk id="4" creationId="{EE11D8B3-81A7-C195-27B4-8C1724B86E6C}"/>
          </ac:picMkLst>
        </pc:picChg>
      </pc:sldChg>
      <pc:sldChg chg="modSp mod">
        <pc:chgData name="preeti kurmi" userId="3fa60373abfe51b3" providerId="LiveId" clId="{EC5E190A-B4E4-4BDD-94C7-713757890FE0}" dt="2024-08-11T13:53:58.873" v="100" actId="14100"/>
        <pc:sldMkLst>
          <pc:docMk/>
          <pc:sldMk cId="2921665283" sldId="266"/>
        </pc:sldMkLst>
        <pc:spChg chg="mod">
          <ac:chgData name="preeti kurmi" userId="3fa60373abfe51b3" providerId="LiveId" clId="{EC5E190A-B4E4-4BDD-94C7-713757890FE0}" dt="2024-08-11T13:52:20.862" v="87" actId="1076"/>
          <ac:spMkLst>
            <pc:docMk/>
            <pc:sldMk cId="2921665283" sldId="266"/>
            <ac:spMk id="2" creationId="{EED7A6CC-058F-FE17-5CBC-5350800DC954}"/>
          </ac:spMkLst>
        </pc:spChg>
        <pc:spChg chg="mod">
          <ac:chgData name="preeti kurmi" userId="3fa60373abfe51b3" providerId="LiveId" clId="{EC5E190A-B4E4-4BDD-94C7-713757890FE0}" dt="2024-08-11T13:53:47.435" v="97" actId="20577"/>
          <ac:spMkLst>
            <pc:docMk/>
            <pc:sldMk cId="2921665283" sldId="266"/>
            <ac:spMk id="3" creationId="{F07A492B-3B10-234A-3AB5-91907EDFC3CD}"/>
          </ac:spMkLst>
        </pc:spChg>
        <pc:picChg chg="mod">
          <ac:chgData name="preeti kurmi" userId="3fa60373abfe51b3" providerId="LiveId" clId="{EC5E190A-B4E4-4BDD-94C7-713757890FE0}" dt="2024-08-11T13:53:58.873" v="100" actId="14100"/>
          <ac:picMkLst>
            <pc:docMk/>
            <pc:sldMk cId="2921665283" sldId="266"/>
            <ac:picMk id="4" creationId="{F696381B-D030-3C28-2A0D-0C4A11536836}"/>
          </ac:picMkLst>
        </pc:picChg>
      </pc:sldChg>
      <pc:sldChg chg="modSp mod">
        <pc:chgData name="preeti kurmi" userId="3fa60373abfe51b3" providerId="LiveId" clId="{EC5E190A-B4E4-4BDD-94C7-713757890FE0}" dt="2024-08-11T13:54:41.314" v="103" actId="1076"/>
        <pc:sldMkLst>
          <pc:docMk/>
          <pc:sldMk cId="1344850279" sldId="267"/>
        </pc:sldMkLst>
        <pc:spChg chg="mod">
          <ac:chgData name="preeti kurmi" userId="3fa60373abfe51b3" providerId="LiveId" clId="{EC5E190A-B4E4-4BDD-94C7-713757890FE0}" dt="2024-08-11T13:54:27.338" v="102" actId="1076"/>
          <ac:spMkLst>
            <pc:docMk/>
            <pc:sldMk cId="1344850279" sldId="267"/>
            <ac:spMk id="2" creationId="{DD5BDD4D-510B-CC01-49F2-43A35B86E98F}"/>
          </ac:spMkLst>
        </pc:spChg>
        <pc:spChg chg="mod">
          <ac:chgData name="preeti kurmi" userId="3fa60373abfe51b3" providerId="LiveId" clId="{EC5E190A-B4E4-4BDD-94C7-713757890FE0}" dt="2024-08-11T13:54:41.314" v="103" actId="1076"/>
          <ac:spMkLst>
            <pc:docMk/>
            <pc:sldMk cId="1344850279" sldId="267"/>
            <ac:spMk id="3" creationId="{19532DFC-3234-4A0F-12F1-A0915B067636}"/>
          </ac:spMkLst>
        </pc:spChg>
      </pc:sldChg>
      <pc:sldChg chg="modSp mod">
        <pc:chgData name="preeti kurmi" userId="3fa60373abfe51b3" providerId="LiveId" clId="{EC5E190A-B4E4-4BDD-94C7-713757890FE0}" dt="2024-08-11T13:54:55.958" v="104" actId="207"/>
        <pc:sldMkLst>
          <pc:docMk/>
          <pc:sldMk cId="2286277735" sldId="268"/>
        </pc:sldMkLst>
        <pc:spChg chg="mod">
          <ac:chgData name="preeti kurmi" userId="3fa60373abfe51b3" providerId="LiveId" clId="{EC5E190A-B4E4-4BDD-94C7-713757890FE0}" dt="2024-08-11T13:54:55.958" v="104" actId="207"/>
          <ac:spMkLst>
            <pc:docMk/>
            <pc:sldMk cId="2286277735" sldId="268"/>
            <ac:spMk id="3" creationId="{C5FA11A9-3443-4877-E817-5064B29ABEC2}"/>
          </ac:spMkLst>
        </pc:spChg>
      </pc:sldChg>
      <pc:sldChg chg="modSp mod">
        <pc:chgData name="preeti kurmi" userId="3fa60373abfe51b3" providerId="LiveId" clId="{EC5E190A-B4E4-4BDD-94C7-713757890FE0}" dt="2024-08-11T13:55:30.695" v="107" actId="1076"/>
        <pc:sldMkLst>
          <pc:docMk/>
          <pc:sldMk cId="4282976094" sldId="269"/>
        </pc:sldMkLst>
        <pc:spChg chg="mod">
          <ac:chgData name="preeti kurmi" userId="3fa60373abfe51b3" providerId="LiveId" clId="{EC5E190A-B4E4-4BDD-94C7-713757890FE0}" dt="2024-08-11T13:55:30.695" v="107" actId="1076"/>
          <ac:spMkLst>
            <pc:docMk/>
            <pc:sldMk cId="4282976094" sldId="269"/>
            <ac:spMk id="3" creationId="{AA412187-B1DF-834A-9065-21DE013941AC}"/>
          </ac:spMkLst>
        </pc:spChg>
      </pc:sldChg>
      <pc:sldChg chg="modSp mod">
        <pc:chgData name="preeti kurmi" userId="3fa60373abfe51b3" providerId="LiveId" clId="{EC5E190A-B4E4-4BDD-94C7-713757890FE0}" dt="2024-08-11T13:56:19.314" v="110" actId="1076"/>
        <pc:sldMkLst>
          <pc:docMk/>
          <pc:sldMk cId="4202470409" sldId="270"/>
        </pc:sldMkLst>
        <pc:spChg chg="mod">
          <ac:chgData name="preeti kurmi" userId="3fa60373abfe51b3" providerId="LiveId" clId="{EC5E190A-B4E4-4BDD-94C7-713757890FE0}" dt="2024-08-11T13:56:19.314" v="110" actId="1076"/>
          <ac:spMkLst>
            <pc:docMk/>
            <pc:sldMk cId="4202470409" sldId="270"/>
            <ac:spMk id="3" creationId="{2CD83973-26FE-F0C6-AFE2-CF9600C96AB0}"/>
          </ac:spMkLst>
        </pc:spChg>
      </pc:sldChg>
      <pc:sldChg chg="modSp mod">
        <pc:chgData name="preeti kurmi" userId="3fa60373abfe51b3" providerId="LiveId" clId="{EC5E190A-B4E4-4BDD-94C7-713757890FE0}" dt="2024-08-11T13:57:10.178" v="114" actId="1076"/>
        <pc:sldMkLst>
          <pc:docMk/>
          <pc:sldMk cId="127356361" sldId="271"/>
        </pc:sldMkLst>
        <pc:spChg chg="mod">
          <ac:chgData name="preeti kurmi" userId="3fa60373abfe51b3" providerId="LiveId" clId="{EC5E190A-B4E4-4BDD-94C7-713757890FE0}" dt="2024-08-11T13:56:56.681" v="113" actId="1076"/>
          <ac:spMkLst>
            <pc:docMk/>
            <pc:sldMk cId="127356361" sldId="271"/>
            <ac:spMk id="3" creationId="{7CCE0902-F227-B16C-24B1-B43FF1F1B340}"/>
          </ac:spMkLst>
        </pc:spChg>
        <pc:picChg chg="mod">
          <ac:chgData name="preeti kurmi" userId="3fa60373abfe51b3" providerId="LiveId" clId="{EC5E190A-B4E4-4BDD-94C7-713757890FE0}" dt="2024-08-11T13:57:10.178" v="114" actId="1076"/>
          <ac:picMkLst>
            <pc:docMk/>
            <pc:sldMk cId="127356361" sldId="271"/>
            <ac:picMk id="1035" creationId="{2BB8031E-CFF4-A1E3-2007-1A630D339B03}"/>
          </ac:picMkLst>
        </pc:picChg>
      </pc:sldChg>
      <pc:sldChg chg="modSp mod">
        <pc:chgData name="preeti kurmi" userId="3fa60373abfe51b3" providerId="LiveId" clId="{EC5E190A-B4E4-4BDD-94C7-713757890FE0}" dt="2024-08-11T13:57:58.968" v="126" actId="20577"/>
        <pc:sldMkLst>
          <pc:docMk/>
          <pc:sldMk cId="398657313" sldId="272"/>
        </pc:sldMkLst>
        <pc:spChg chg="mod">
          <ac:chgData name="preeti kurmi" userId="3fa60373abfe51b3" providerId="LiveId" clId="{EC5E190A-B4E4-4BDD-94C7-713757890FE0}" dt="2024-08-11T13:57:58.968" v="126" actId="20577"/>
          <ac:spMkLst>
            <pc:docMk/>
            <pc:sldMk cId="398657313" sldId="272"/>
            <ac:spMk id="4" creationId="{0B9C34AC-6A0D-B5FC-6BE3-D45D1DB2D28B}"/>
          </ac:spMkLst>
        </pc:spChg>
        <pc:picChg chg="mod">
          <ac:chgData name="preeti kurmi" userId="3fa60373abfe51b3" providerId="LiveId" clId="{EC5E190A-B4E4-4BDD-94C7-713757890FE0}" dt="2024-08-11T13:57:52.902" v="121" actId="14100"/>
          <ac:picMkLst>
            <pc:docMk/>
            <pc:sldMk cId="398657313" sldId="272"/>
            <ac:picMk id="5" creationId="{264C8D64-4937-B184-0FA1-B0C8275F0E41}"/>
          </ac:picMkLst>
        </pc:picChg>
      </pc:sldChg>
      <pc:sldChg chg="modSp mod">
        <pc:chgData name="preeti kurmi" userId="3fa60373abfe51b3" providerId="LiveId" clId="{EC5E190A-B4E4-4BDD-94C7-713757890FE0}" dt="2024-08-11T13:59:32.405" v="136" actId="1076"/>
        <pc:sldMkLst>
          <pc:docMk/>
          <pc:sldMk cId="2211144475" sldId="273"/>
        </pc:sldMkLst>
        <pc:spChg chg="mod">
          <ac:chgData name="preeti kurmi" userId="3fa60373abfe51b3" providerId="LiveId" clId="{EC5E190A-B4E4-4BDD-94C7-713757890FE0}" dt="2024-08-11T13:59:00.853" v="133" actId="1076"/>
          <ac:spMkLst>
            <pc:docMk/>
            <pc:sldMk cId="2211144475" sldId="273"/>
            <ac:spMk id="4" creationId="{D4568F81-D4E3-0D57-521C-0A1365577221}"/>
          </ac:spMkLst>
        </pc:spChg>
        <pc:picChg chg="mod">
          <ac:chgData name="preeti kurmi" userId="3fa60373abfe51b3" providerId="LiveId" clId="{EC5E190A-B4E4-4BDD-94C7-713757890FE0}" dt="2024-08-11T13:59:32.405" v="136" actId="1076"/>
          <ac:picMkLst>
            <pc:docMk/>
            <pc:sldMk cId="2211144475" sldId="273"/>
            <ac:picMk id="5" creationId="{57A92FA4-61F0-CAF8-D120-1F05D422503F}"/>
          </ac:picMkLst>
        </pc:picChg>
      </pc:sldChg>
      <pc:sldChg chg="modSp mod">
        <pc:chgData name="preeti kurmi" userId="3fa60373abfe51b3" providerId="LiveId" clId="{EC5E190A-B4E4-4BDD-94C7-713757890FE0}" dt="2024-08-11T14:00:03.649" v="140" actId="1076"/>
        <pc:sldMkLst>
          <pc:docMk/>
          <pc:sldMk cId="260452333" sldId="274"/>
        </pc:sldMkLst>
        <pc:spChg chg="mod">
          <ac:chgData name="preeti kurmi" userId="3fa60373abfe51b3" providerId="LiveId" clId="{EC5E190A-B4E4-4BDD-94C7-713757890FE0}" dt="2024-08-11T13:59:53.908" v="138" actId="1076"/>
          <ac:spMkLst>
            <pc:docMk/>
            <pc:sldMk cId="260452333" sldId="274"/>
            <ac:spMk id="3" creationId="{4EB5F24D-09CA-09AD-7CD8-9B001D62339D}"/>
          </ac:spMkLst>
        </pc:spChg>
        <pc:picChg chg="mod">
          <ac:chgData name="preeti kurmi" userId="3fa60373abfe51b3" providerId="LiveId" clId="{EC5E190A-B4E4-4BDD-94C7-713757890FE0}" dt="2024-08-11T14:00:03.649" v="140" actId="1076"/>
          <ac:picMkLst>
            <pc:docMk/>
            <pc:sldMk cId="260452333" sldId="274"/>
            <ac:picMk id="7" creationId="{BBB095DA-7E21-2BC3-495A-753FAADF562A}"/>
          </ac:picMkLst>
        </pc:picChg>
      </pc:sldChg>
      <pc:sldChg chg="modSp mod">
        <pc:chgData name="preeti kurmi" userId="3fa60373abfe51b3" providerId="LiveId" clId="{EC5E190A-B4E4-4BDD-94C7-713757890FE0}" dt="2024-08-11T14:00:57.824" v="147" actId="1076"/>
        <pc:sldMkLst>
          <pc:docMk/>
          <pc:sldMk cId="3000501439" sldId="275"/>
        </pc:sldMkLst>
        <pc:spChg chg="mod">
          <ac:chgData name="preeti kurmi" userId="3fa60373abfe51b3" providerId="LiveId" clId="{EC5E190A-B4E4-4BDD-94C7-713757890FE0}" dt="2024-08-11T14:00:57.824" v="147" actId="1076"/>
          <ac:spMkLst>
            <pc:docMk/>
            <pc:sldMk cId="3000501439" sldId="275"/>
            <ac:spMk id="3" creationId="{F00959F4-F73D-0EB6-D9BD-CEABDFE118DE}"/>
          </ac:spMkLst>
        </pc:spChg>
        <pc:picChg chg="mod">
          <ac:chgData name="preeti kurmi" userId="3fa60373abfe51b3" providerId="LiveId" clId="{EC5E190A-B4E4-4BDD-94C7-713757890FE0}" dt="2024-08-11T14:00:43.064" v="146" actId="14100"/>
          <ac:picMkLst>
            <pc:docMk/>
            <pc:sldMk cId="3000501439" sldId="275"/>
            <ac:picMk id="4" creationId="{09B5FC70-628C-B60C-6B4D-C0568378A21D}"/>
          </ac:picMkLst>
        </pc:picChg>
      </pc:sldChg>
      <pc:sldChg chg="modSp mod">
        <pc:chgData name="preeti kurmi" userId="3fa60373abfe51b3" providerId="LiveId" clId="{EC5E190A-B4E4-4BDD-94C7-713757890FE0}" dt="2024-08-11T14:02:46.148" v="159" actId="1076"/>
        <pc:sldMkLst>
          <pc:docMk/>
          <pc:sldMk cId="2522358671" sldId="276"/>
        </pc:sldMkLst>
        <pc:spChg chg="mod">
          <ac:chgData name="preeti kurmi" userId="3fa60373abfe51b3" providerId="LiveId" clId="{EC5E190A-B4E4-4BDD-94C7-713757890FE0}" dt="2024-08-11T14:01:45.375" v="153" actId="1076"/>
          <ac:spMkLst>
            <pc:docMk/>
            <pc:sldMk cId="2522358671" sldId="276"/>
            <ac:spMk id="3" creationId="{95030B89-FD04-CAE6-637A-785D28D42697}"/>
          </ac:spMkLst>
        </pc:spChg>
        <pc:picChg chg="mod">
          <ac:chgData name="preeti kurmi" userId="3fa60373abfe51b3" providerId="LiveId" clId="{EC5E190A-B4E4-4BDD-94C7-713757890FE0}" dt="2024-08-11T14:02:46.148" v="159" actId="1076"/>
          <ac:picMkLst>
            <pc:docMk/>
            <pc:sldMk cId="2522358671" sldId="276"/>
            <ac:picMk id="7" creationId="{DF57F355-2C2C-09E9-6624-D0468B45E1A9}"/>
          </ac:picMkLst>
        </pc:picChg>
      </pc:sldChg>
      <pc:sldChg chg="modSp mod">
        <pc:chgData name="preeti kurmi" userId="3fa60373abfe51b3" providerId="LiveId" clId="{EC5E190A-B4E4-4BDD-94C7-713757890FE0}" dt="2024-08-11T14:03:24.110" v="162" actId="1076"/>
        <pc:sldMkLst>
          <pc:docMk/>
          <pc:sldMk cId="2314278952" sldId="277"/>
        </pc:sldMkLst>
        <pc:spChg chg="mod">
          <ac:chgData name="preeti kurmi" userId="3fa60373abfe51b3" providerId="LiveId" clId="{EC5E190A-B4E4-4BDD-94C7-713757890FE0}" dt="2024-08-11T14:03:24.110" v="162" actId="1076"/>
          <ac:spMkLst>
            <pc:docMk/>
            <pc:sldMk cId="2314278952" sldId="277"/>
            <ac:spMk id="3" creationId="{8189A1BF-7CBE-D83C-5D71-7039335C7170}"/>
          </ac:spMkLst>
        </pc:spChg>
      </pc:sldChg>
      <pc:sldChg chg="modSp mod">
        <pc:chgData name="preeti kurmi" userId="3fa60373abfe51b3" providerId="LiveId" clId="{EC5E190A-B4E4-4BDD-94C7-713757890FE0}" dt="2024-08-11T14:04:01.821" v="166" actId="255"/>
        <pc:sldMkLst>
          <pc:docMk/>
          <pc:sldMk cId="618779380" sldId="278"/>
        </pc:sldMkLst>
        <pc:spChg chg="mod">
          <ac:chgData name="preeti kurmi" userId="3fa60373abfe51b3" providerId="LiveId" clId="{EC5E190A-B4E4-4BDD-94C7-713757890FE0}" dt="2024-08-11T14:04:01.821" v="166" actId="255"/>
          <ac:spMkLst>
            <pc:docMk/>
            <pc:sldMk cId="618779380" sldId="278"/>
            <ac:spMk id="3" creationId="{D805BD46-E567-8EA2-0EAA-5B29D5BC662D}"/>
          </ac:spMkLst>
        </pc:spChg>
      </pc:sldChg>
      <pc:sldChg chg="modSp mod">
        <pc:chgData name="preeti kurmi" userId="3fa60373abfe51b3" providerId="LiveId" clId="{EC5E190A-B4E4-4BDD-94C7-713757890FE0}" dt="2024-08-11T14:04:50.921" v="171" actId="1076"/>
        <pc:sldMkLst>
          <pc:docMk/>
          <pc:sldMk cId="2974538673" sldId="279"/>
        </pc:sldMkLst>
        <pc:spChg chg="mod">
          <ac:chgData name="preeti kurmi" userId="3fa60373abfe51b3" providerId="LiveId" clId="{EC5E190A-B4E4-4BDD-94C7-713757890FE0}" dt="2024-08-11T14:04:50.921" v="171" actId="1076"/>
          <ac:spMkLst>
            <pc:docMk/>
            <pc:sldMk cId="2974538673" sldId="279"/>
            <ac:spMk id="2" creationId="{04C2A6B4-CFD3-B283-62CF-B48567AFFF48}"/>
          </ac:spMkLst>
        </pc:spChg>
        <pc:spChg chg="mod">
          <ac:chgData name="preeti kurmi" userId="3fa60373abfe51b3" providerId="LiveId" clId="{EC5E190A-B4E4-4BDD-94C7-713757890FE0}" dt="2024-08-11T14:04:20.086" v="167" actId="207"/>
          <ac:spMkLst>
            <pc:docMk/>
            <pc:sldMk cId="2974538673" sldId="279"/>
            <ac:spMk id="3" creationId="{70FA9575-BCA7-0ACF-9F28-693DB1D12658}"/>
          </ac:spMkLst>
        </pc:spChg>
        <pc:picChg chg="mod">
          <ac:chgData name="preeti kurmi" userId="3fa60373abfe51b3" providerId="LiveId" clId="{EC5E190A-B4E4-4BDD-94C7-713757890FE0}" dt="2024-08-11T14:04:39.293" v="170" actId="1076"/>
          <ac:picMkLst>
            <pc:docMk/>
            <pc:sldMk cId="2974538673" sldId="279"/>
            <ac:picMk id="4" creationId="{7277DDC0-C199-C044-3C9E-D674460FC355}"/>
          </ac:picMkLst>
        </pc:picChg>
      </pc:sldChg>
      <pc:sldChg chg="modSp mod">
        <pc:chgData name="preeti kurmi" userId="3fa60373abfe51b3" providerId="LiveId" clId="{EC5E190A-B4E4-4BDD-94C7-713757890FE0}" dt="2024-08-11T14:05:38.168" v="176" actId="14100"/>
        <pc:sldMkLst>
          <pc:docMk/>
          <pc:sldMk cId="1475452109" sldId="280"/>
        </pc:sldMkLst>
        <pc:spChg chg="mod">
          <ac:chgData name="preeti kurmi" userId="3fa60373abfe51b3" providerId="LiveId" clId="{EC5E190A-B4E4-4BDD-94C7-713757890FE0}" dt="2024-08-11T14:05:22.766" v="174" actId="1076"/>
          <ac:spMkLst>
            <pc:docMk/>
            <pc:sldMk cId="1475452109" sldId="280"/>
            <ac:spMk id="4" creationId="{13A3736A-CC83-B76E-C6A6-5F995B064649}"/>
          </ac:spMkLst>
        </pc:spChg>
        <pc:picChg chg="mod">
          <ac:chgData name="preeti kurmi" userId="3fa60373abfe51b3" providerId="LiveId" clId="{EC5E190A-B4E4-4BDD-94C7-713757890FE0}" dt="2024-08-11T14:05:38.168" v="176" actId="14100"/>
          <ac:picMkLst>
            <pc:docMk/>
            <pc:sldMk cId="1475452109" sldId="280"/>
            <ac:picMk id="7" creationId="{101CA589-ADA3-D5E5-2B50-8523CE0CEB37}"/>
          </ac:picMkLst>
        </pc:picChg>
      </pc:sldChg>
      <pc:sldChg chg="modSp mod">
        <pc:chgData name="preeti kurmi" userId="3fa60373abfe51b3" providerId="LiveId" clId="{EC5E190A-B4E4-4BDD-94C7-713757890FE0}" dt="2024-08-11T14:06:21.610" v="183" actId="14100"/>
        <pc:sldMkLst>
          <pc:docMk/>
          <pc:sldMk cId="349357277" sldId="281"/>
        </pc:sldMkLst>
        <pc:spChg chg="mod">
          <ac:chgData name="preeti kurmi" userId="3fa60373abfe51b3" providerId="LiveId" clId="{EC5E190A-B4E4-4BDD-94C7-713757890FE0}" dt="2024-08-11T14:05:56.223" v="178" actId="255"/>
          <ac:spMkLst>
            <pc:docMk/>
            <pc:sldMk cId="349357277" sldId="281"/>
            <ac:spMk id="2" creationId="{6BF58357-9CFA-D8F2-6516-291756483604}"/>
          </ac:spMkLst>
        </pc:spChg>
        <pc:picChg chg="mod">
          <ac:chgData name="preeti kurmi" userId="3fa60373abfe51b3" providerId="LiveId" clId="{EC5E190A-B4E4-4BDD-94C7-713757890FE0}" dt="2024-08-11T14:06:06.014" v="180" actId="1076"/>
          <ac:picMkLst>
            <pc:docMk/>
            <pc:sldMk cId="349357277" sldId="281"/>
            <ac:picMk id="6" creationId="{4122BADA-FA81-6B6D-7B88-59A9DE70648F}"/>
          </ac:picMkLst>
        </pc:picChg>
        <pc:picChg chg="mod">
          <ac:chgData name="preeti kurmi" userId="3fa60373abfe51b3" providerId="LiveId" clId="{EC5E190A-B4E4-4BDD-94C7-713757890FE0}" dt="2024-08-11T14:06:21.610" v="183" actId="14100"/>
          <ac:picMkLst>
            <pc:docMk/>
            <pc:sldMk cId="349357277" sldId="281"/>
            <ac:picMk id="8" creationId="{CA2EF8CC-82BC-1697-0DFD-18479F39F1C4}"/>
          </ac:picMkLst>
        </pc:picChg>
      </pc:sldChg>
      <pc:sldChg chg="modSp mod">
        <pc:chgData name="preeti kurmi" userId="3fa60373abfe51b3" providerId="LiveId" clId="{EC5E190A-B4E4-4BDD-94C7-713757890FE0}" dt="2024-08-11T14:06:56.358" v="187" actId="14100"/>
        <pc:sldMkLst>
          <pc:docMk/>
          <pc:sldMk cId="3414672280" sldId="282"/>
        </pc:sldMkLst>
        <pc:spChg chg="mod">
          <ac:chgData name="preeti kurmi" userId="3fa60373abfe51b3" providerId="LiveId" clId="{EC5E190A-B4E4-4BDD-94C7-713757890FE0}" dt="2024-08-11T14:06:40.762" v="185" actId="1076"/>
          <ac:spMkLst>
            <pc:docMk/>
            <pc:sldMk cId="3414672280" sldId="282"/>
            <ac:spMk id="2" creationId="{1B403687-E5E8-DC8C-26AB-705304F26CF9}"/>
          </ac:spMkLst>
        </pc:spChg>
        <pc:spChg chg="mod">
          <ac:chgData name="preeti kurmi" userId="3fa60373abfe51b3" providerId="LiveId" clId="{EC5E190A-B4E4-4BDD-94C7-713757890FE0}" dt="2024-08-11T14:06:31.790" v="184" actId="207"/>
          <ac:spMkLst>
            <pc:docMk/>
            <pc:sldMk cId="3414672280" sldId="282"/>
            <ac:spMk id="3" creationId="{729ED103-39D1-4BD6-D156-32246A1CBAA1}"/>
          </ac:spMkLst>
        </pc:spChg>
        <pc:picChg chg="mod">
          <ac:chgData name="preeti kurmi" userId="3fa60373abfe51b3" providerId="LiveId" clId="{EC5E190A-B4E4-4BDD-94C7-713757890FE0}" dt="2024-08-11T14:06:56.358" v="187" actId="14100"/>
          <ac:picMkLst>
            <pc:docMk/>
            <pc:sldMk cId="3414672280" sldId="282"/>
            <ac:picMk id="4" creationId="{9D8D6FD9-7773-7CBD-D0B5-3CA0A678F278}"/>
          </ac:picMkLst>
        </pc:picChg>
      </pc:sldChg>
      <pc:sldChg chg="modSp mod">
        <pc:chgData name="preeti kurmi" userId="3fa60373abfe51b3" providerId="LiveId" clId="{EC5E190A-B4E4-4BDD-94C7-713757890FE0}" dt="2024-08-11T14:07:58.920" v="195" actId="14100"/>
        <pc:sldMkLst>
          <pc:docMk/>
          <pc:sldMk cId="1153000921" sldId="283"/>
        </pc:sldMkLst>
        <pc:spChg chg="mod">
          <ac:chgData name="preeti kurmi" userId="3fa60373abfe51b3" providerId="LiveId" clId="{EC5E190A-B4E4-4BDD-94C7-713757890FE0}" dt="2024-08-11T14:07:58.920" v="195" actId="14100"/>
          <ac:spMkLst>
            <pc:docMk/>
            <pc:sldMk cId="1153000921" sldId="283"/>
            <ac:spMk id="3" creationId="{CF000E80-20D7-7545-2E1D-3347AF81EB73}"/>
          </ac:spMkLst>
        </pc:spChg>
      </pc:sldChg>
      <pc:sldChg chg="modSp mod">
        <pc:chgData name="preeti kurmi" userId="3fa60373abfe51b3" providerId="LiveId" clId="{EC5E190A-B4E4-4BDD-94C7-713757890FE0}" dt="2024-08-11T13:45:12.893" v="15" actId="207"/>
        <pc:sldMkLst>
          <pc:docMk/>
          <pc:sldMk cId="2681758459" sldId="286"/>
        </pc:sldMkLst>
        <pc:spChg chg="mod">
          <ac:chgData name="preeti kurmi" userId="3fa60373abfe51b3" providerId="LiveId" clId="{EC5E190A-B4E4-4BDD-94C7-713757890FE0}" dt="2024-08-11T13:45:12.893" v="15" actId="207"/>
          <ac:spMkLst>
            <pc:docMk/>
            <pc:sldMk cId="2681758459" sldId="286"/>
            <ac:spMk id="2" creationId="{23F901C0-A643-F2DA-10C8-1CA722CA290A}"/>
          </ac:spMkLst>
        </pc:spChg>
      </pc:sldChg>
      <pc:sldChg chg="modSp mod">
        <pc:chgData name="preeti kurmi" userId="3fa60373abfe51b3" providerId="LiveId" clId="{EC5E190A-B4E4-4BDD-94C7-713757890FE0}" dt="2024-08-11T14:09:00.411" v="201" actId="1076"/>
        <pc:sldMkLst>
          <pc:docMk/>
          <pc:sldMk cId="3685076791" sldId="287"/>
        </pc:sldMkLst>
        <pc:spChg chg="mod">
          <ac:chgData name="preeti kurmi" userId="3fa60373abfe51b3" providerId="LiveId" clId="{EC5E190A-B4E4-4BDD-94C7-713757890FE0}" dt="2024-08-11T14:09:00.411" v="201" actId="1076"/>
          <ac:spMkLst>
            <pc:docMk/>
            <pc:sldMk cId="3685076791" sldId="287"/>
            <ac:spMk id="2" creationId="{8960BDA2-159F-E3CD-019A-D9ACF87F4076}"/>
          </ac:spMkLst>
        </pc:spChg>
      </pc:sldChg>
    </pc:docChg>
  </pc:docChgLst>
</pc:chgInfo>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A03F1A-3058-49AD-9528-DED47B4804D1}" type="datetimeFigureOut">
              <a:rPr lang="en-IN" smtClean="0"/>
              <a:t>11-08-2024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06C25B-5B6E-493C-8E5D-0BD8AD820B40}" type="slidenum">
              <a:rPr lang="en-IN" smtClean="0"/>
              <a:t>‹#›</a:t>
            </a:fld>
            <a:endParaRPr lang="en-IN"/>
          </a:p>
        </p:txBody>
      </p:sp>
    </p:spTree>
    <p:extLst>
      <p:ext uri="{BB962C8B-B14F-4D97-AF65-F5344CB8AC3E}">
        <p14:creationId xmlns:p14="http://schemas.microsoft.com/office/powerpoint/2010/main" val="26226300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106C25B-5B6E-493C-8E5D-0BD8AD820B40}" type="slidenum">
              <a:rPr lang="en-IN" smtClean="0"/>
              <a:t>8</a:t>
            </a:fld>
            <a:endParaRPr lang="en-IN"/>
          </a:p>
        </p:txBody>
      </p:sp>
    </p:spTree>
    <p:extLst>
      <p:ext uri="{BB962C8B-B14F-4D97-AF65-F5344CB8AC3E}">
        <p14:creationId xmlns:p14="http://schemas.microsoft.com/office/powerpoint/2010/main" val="2010135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106C25B-5B6E-493C-8E5D-0BD8AD820B40}" type="slidenum">
              <a:rPr lang="en-IN" smtClean="0"/>
              <a:t>23</a:t>
            </a:fld>
            <a:endParaRPr lang="en-IN"/>
          </a:p>
        </p:txBody>
      </p:sp>
    </p:spTree>
    <p:extLst>
      <p:ext uri="{BB962C8B-B14F-4D97-AF65-F5344CB8AC3E}">
        <p14:creationId xmlns:p14="http://schemas.microsoft.com/office/powerpoint/2010/main" val="22525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051972A-D121-4A33-98EA-E00600B1CEEB}" type="datetimeFigureOut">
              <a:rPr lang="en-IN" smtClean="0"/>
              <a:t>11-08-2024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357685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51972A-D121-4A33-98EA-E00600B1CEEB}" type="datetimeFigureOut">
              <a:rPr lang="en-IN" smtClean="0"/>
              <a:t>11-08-2024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1731372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51972A-D121-4A33-98EA-E00600B1CEEB}" type="datetimeFigureOut">
              <a:rPr lang="en-IN" smtClean="0"/>
              <a:t>11-08-2024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6251AEB-743A-4E7A-A30D-C8E55F390DAE}"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980973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051972A-D121-4A33-98EA-E00600B1CEEB}" type="datetimeFigureOut">
              <a:rPr lang="en-IN" smtClean="0"/>
              <a:t>11-08-2024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27801079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051972A-D121-4A33-98EA-E00600B1CEEB}" type="datetimeFigureOut">
              <a:rPr lang="en-IN" smtClean="0"/>
              <a:t>11-08-2024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6251AEB-743A-4E7A-A30D-C8E55F390DAE}"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546673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051972A-D121-4A33-98EA-E00600B1CEEB}" type="datetimeFigureOut">
              <a:rPr lang="en-IN" smtClean="0"/>
              <a:t>11-08-2024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36906395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51972A-D121-4A33-98EA-E00600B1CEEB}" type="datetimeFigureOut">
              <a:rPr lang="en-IN" smtClean="0"/>
              <a:t>11-08-2024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17245255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51972A-D121-4A33-98EA-E00600B1CEEB}" type="datetimeFigureOut">
              <a:rPr lang="en-IN" smtClean="0"/>
              <a:t>11-08-2024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3808847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51972A-D121-4A33-98EA-E00600B1CEEB}" type="datetimeFigureOut">
              <a:rPr lang="en-IN" smtClean="0"/>
              <a:t>11-08-2024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97619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51972A-D121-4A33-98EA-E00600B1CEEB}" type="datetimeFigureOut">
              <a:rPr lang="en-IN" smtClean="0"/>
              <a:t>11-08-2024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2719142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51972A-D121-4A33-98EA-E00600B1CEEB}" type="datetimeFigureOut">
              <a:rPr lang="en-IN" smtClean="0"/>
              <a:t>11-08-2024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1510922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51972A-D121-4A33-98EA-E00600B1CEEB}" type="datetimeFigureOut">
              <a:rPr lang="en-IN" smtClean="0"/>
              <a:t>11-08-2024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1536858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051972A-D121-4A33-98EA-E00600B1CEEB}" type="datetimeFigureOut">
              <a:rPr lang="en-IN" smtClean="0"/>
              <a:t>11-08-2024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2256045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51972A-D121-4A33-98EA-E00600B1CEEB}" type="datetimeFigureOut">
              <a:rPr lang="en-IN" smtClean="0"/>
              <a:t>11-08-2024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815283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51972A-D121-4A33-98EA-E00600B1CEEB}" type="datetimeFigureOut">
              <a:rPr lang="en-IN" smtClean="0"/>
              <a:t>11-08-2024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3691246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51972A-D121-4A33-98EA-E00600B1CEEB}" type="datetimeFigureOut">
              <a:rPr lang="en-IN" smtClean="0"/>
              <a:t>11-08-2024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6251AEB-743A-4E7A-A30D-C8E55F390DAE}" type="slidenum">
              <a:rPr lang="en-IN" smtClean="0"/>
              <a:t>‹#›</a:t>
            </a:fld>
            <a:endParaRPr lang="en-IN"/>
          </a:p>
        </p:txBody>
      </p:sp>
    </p:spTree>
    <p:extLst>
      <p:ext uri="{BB962C8B-B14F-4D97-AF65-F5344CB8AC3E}">
        <p14:creationId xmlns:p14="http://schemas.microsoft.com/office/powerpoint/2010/main" val="409188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7051972A-D121-4A33-98EA-E00600B1CEEB}" type="datetimeFigureOut">
              <a:rPr lang="en-IN" smtClean="0"/>
              <a:t>11-08-2024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6251AEB-743A-4E7A-A30D-C8E55F390DAE}" type="slidenum">
              <a:rPr lang="en-IN" smtClean="0"/>
              <a:t>‹#›</a:t>
            </a:fld>
            <a:endParaRPr lang="en-IN"/>
          </a:p>
        </p:txBody>
      </p:sp>
    </p:spTree>
    <p:extLst>
      <p:ext uri="{BB962C8B-B14F-4D97-AF65-F5344CB8AC3E}">
        <p14:creationId xmlns:p14="http://schemas.microsoft.com/office/powerpoint/2010/main" val="22778395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iki.gdevelop.io/gdevelop5/interface/events-editor"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iki.gdevelop.io/gdevelop5/object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6A8C5-D0EC-670C-53B5-10E410AE1A96}"/>
              </a:ext>
            </a:extLst>
          </p:cNvPr>
          <p:cNvSpPr>
            <a:spLocks noGrp="1"/>
          </p:cNvSpPr>
          <p:nvPr>
            <p:ph type="ctrTitle"/>
          </p:nvPr>
        </p:nvSpPr>
        <p:spPr>
          <a:xfrm>
            <a:off x="1115393" y="197149"/>
            <a:ext cx="9068586" cy="3231851"/>
          </a:xfrm>
        </p:spPr>
        <p:txBody>
          <a:bodyPr/>
          <a:lstStyle/>
          <a:p>
            <a:pPr algn="l"/>
            <a:r>
              <a:rPr lang="en-US" sz="4800" dirty="0">
                <a:solidFill>
                  <a:srgbClr val="C00000"/>
                </a:solidFill>
                <a:latin typeface="Algerian" panose="04020705040A02060702" pitchFamily="82" charset="0"/>
              </a:rPr>
              <a:t>GAME DEVELOPMENT </a:t>
            </a:r>
            <a:br>
              <a:rPr lang="en-US" sz="4800" dirty="0">
                <a:solidFill>
                  <a:srgbClr val="C00000"/>
                </a:solidFill>
                <a:latin typeface="Algerian" panose="04020705040A02060702" pitchFamily="82" charset="0"/>
              </a:rPr>
            </a:br>
            <a:br>
              <a:rPr lang="en-US" sz="4800" dirty="0">
                <a:solidFill>
                  <a:srgbClr val="C00000"/>
                </a:solidFill>
                <a:latin typeface="Algerian" panose="04020705040A02060702" pitchFamily="82" charset="0"/>
              </a:rPr>
            </a:br>
            <a:r>
              <a:rPr lang="en-US" sz="4800" dirty="0">
                <a:solidFill>
                  <a:srgbClr val="C00000"/>
                </a:solidFill>
                <a:latin typeface="Algerian" panose="04020705040A02060702" pitchFamily="82" charset="0"/>
              </a:rPr>
              <a:t>SUBMITTED BY: PREETI KURMI</a:t>
            </a:r>
            <a:endParaRPr lang="en-IN" sz="4800" dirty="0">
              <a:solidFill>
                <a:srgbClr val="C00000"/>
              </a:solidFill>
              <a:latin typeface="Algerian" panose="04020705040A02060702" pitchFamily="82" charset="0"/>
            </a:endParaRPr>
          </a:p>
        </p:txBody>
      </p:sp>
    </p:spTree>
    <p:extLst>
      <p:ext uri="{BB962C8B-B14F-4D97-AF65-F5344CB8AC3E}">
        <p14:creationId xmlns:p14="http://schemas.microsoft.com/office/powerpoint/2010/main" val="4212108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E924A-3FEB-2DF7-EB76-986F72CD7562}"/>
              </a:ext>
            </a:extLst>
          </p:cNvPr>
          <p:cNvSpPr>
            <a:spLocks noGrp="1"/>
          </p:cNvSpPr>
          <p:nvPr>
            <p:ph type="title"/>
          </p:nvPr>
        </p:nvSpPr>
        <p:spPr>
          <a:xfrm>
            <a:off x="1727686" y="260316"/>
            <a:ext cx="8911687" cy="1280890"/>
          </a:xfrm>
        </p:spPr>
        <p:txBody>
          <a:bodyPr>
            <a:normAutofit fontScale="90000"/>
          </a:bodyPr>
          <a:lstStyle/>
          <a:p>
            <a:r>
              <a:rPr lang="en-IN" sz="4800" b="0" i="0" dirty="0">
                <a:solidFill>
                  <a:schemeClr val="accent1">
                    <a:lumMod val="50000"/>
                  </a:schemeClr>
                </a:solidFill>
                <a:effectLst/>
                <a:highlight>
                  <a:srgbClr val="FFFFFF"/>
                </a:highlight>
                <a:latin typeface="Algerian" panose="04020705040A02060702" pitchFamily="82" charset="0"/>
              </a:rPr>
              <a:t>Layers panel</a:t>
            </a:r>
            <a:br>
              <a:rPr lang="en-IN" b="0" i="0" dirty="0">
                <a:effectLst/>
                <a:highlight>
                  <a:srgbClr val="FFFFFF"/>
                </a:highlight>
                <a:latin typeface="Roboto" panose="02000000000000000000" pitchFamily="2" charset="0"/>
              </a:rPr>
            </a:br>
            <a:endParaRPr lang="en-IN" dirty="0"/>
          </a:p>
        </p:txBody>
      </p:sp>
      <p:sp>
        <p:nvSpPr>
          <p:cNvPr id="3" name="Content Placeholder 2">
            <a:extLst>
              <a:ext uri="{FF2B5EF4-FFF2-40B4-BE49-F238E27FC236}">
                <a16:creationId xmlns:a16="http://schemas.microsoft.com/office/drawing/2014/main" id="{66D9E2A9-3C8D-810E-2EF7-E6CD9B57233A}"/>
              </a:ext>
            </a:extLst>
          </p:cNvPr>
          <p:cNvSpPr>
            <a:spLocks noGrp="1"/>
          </p:cNvSpPr>
          <p:nvPr>
            <p:ph idx="1"/>
          </p:nvPr>
        </p:nvSpPr>
        <p:spPr>
          <a:xfrm>
            <a:off x="838200" y="1286873"/>
            <a:ext cx="10515600" cy="5206002"/>
          </a:xfrm>
        </p:spPr>
        <p:txBody>
          <a:bodyPr/>
          <a:lstStyle/>
          <a:p>
            <a:pPr marL="0" indent="0">
              <a:buNone/>
            </a:pPr>
            <a:r>
              <a:rPr lang="en-US" sz="3200" b="0" i="0" dirty="0">
                <a:solidFill>
                  <a:schemeClr val="accent1">
                    <a:lumMod val="75000"/>
                  </a:schemeClr>
                </a:solidFill>
                <a:effectLst/>
                <a:highlight>
                  <a:srgbClr val="FFFFFF"/>
                </a:highlight>
                <a:latin typeface="Monotype Corsiva" panose="03010101010201010101" pitchFamily="66" charset="0"/>
              </a:rPr>
              <a:t>A layer acts as a virtual container for objects displayed on the screen. By default, objects are drawn on the “base layer”, but scenes can have multiple layers. For example, it is common for a "UI" layer to display controls and text, while another layer could be used for the background.</a:t>
            </a:r>
          </a:p>
          <a:p>
            <a:pPr marL="0" indent="0">
              <a:buNone/>
            </a:pPr>
            <a:endParaRPr lang="en-IN" dirty="0"/>
          </a:p>
        </p:txBody>
      </p:sp>
      <p:pic>
        <p:nvPicPr>
          <p:cNvPr id="4" name="Picture 3">
            <a:extLst>
              <a:ext uri="{FF2B5EF4-FFF2-40B4-BE49-F238E27FC236}">
                <a16:creationId xmlns:a16="http://schemas.microsoft.com/office/drawing/2014/main" id="{8CCA5E41-0E26-6864-674C-AB416BBD2765}"/>
              </a:ext>
            </a:extLst>
          </p:cNvPr>
          <p:cNvPicPr>
            <a:picLocks noChangeAspect="1"/>
          </p:cNvPicPr>
          <p:nvPr/>
        </p:nvPicPr>
        <p:blipFill>
          <a:blip r:embed="rId2"/>
          <a:stretch>
            <a:fillRect/>
          </a:stretch>
        </p:blipFill>
        <p:spPr>
          <a:xfrm>
            <a:off x="4218038" y="3429000"/>
            <a:ext cx="7266039" cy="33161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81721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52391-2B62-F579-B0E7-6F62A1B2658B}"/>
              </a:ext>
            </a:extLst>
          </p:cNvPr>
          <p:cNvSpPr>
            <a:spLocks noGrp="1"/>
          </p:cNvSpPr>
          <p:nvPr>
            <p:ph type="title"/>
          </p:nvPr>
        </p:nvSpPr>
        <p:spPr>
          <a:xfrm>
            <a:off x="395141" y="141402"/>
            <a:ext cx="10515600" cy="1325563"/>
          </a:xfrm>
        </p:spPr>
        <p:txBody>
          <a:bodyPr/>
          <a:lstStyle/>
          <a:p>
            <a:br>
              <a:rPr lang="en-IN" b="0" i="0" dirty="0">
                <a:effectLst/>
                <a:highlight>
                  <a:srgbClr val="FFFFFF"/>
                </a:highlight>
                <a:latin typeface="Roboto" panose="02000000000000000000" pitchFamily="2" charset="0"/>
              </a:rPr>
            </a:br>
            <a:endParaRPr lang="en-IN" dirty="0"/>
          </a:p>
        </p:txBody>
      </p:sp>
      <p:sp>
        <p:nvSpPr>
          <p:cNvPr id="3" name="Content Placeholder 2">
            <a:extLst>
              <a:ext uri="{FF2B5EF4-FFF2-40B4-BE49-F238E27FC236}">
                <a16:creationId xmlns:a16="http://schemas.microsoft.com/office/drawing/2014/main" id="{EAD25344-822C-3315-A69C-4BAF6932D06D}"/>
              </a:ext>
            </a:extLst>
          </p:cNvPr>
          <p:cNvSpPr>
            <a:spLocks noGrp="1"/>
          </p:cNvSpPr>
          <p:nvPr>
            <p:ph idx="1"/>
          </p:nvPr>
        </p:nvSpPr>
        <p:spPr>
          <a:xfrm>
            <a:off x="838200" y="141402"/>
            <a:ext cx="10515600" cy="6035561"/>
          </a:xfrm>
        </p:spPr>
        <p:txBody>
          <a:bodyPr>
            <a:normAutofit/>
          </a:bodyPr>
          <a:lstStyle/>
          <a:p>
            <a:pPr marL="0" indent="0">
              <a:buNone/>
            </a:pPr>
            <a:endParaRPr lang="en-IN" sz="4000" b="0" i="0" dirty="0">
              <a:solidFill>
                <a:schemeClr val="accent1">
                  <a:lumMod val="50000"/>
                </a:schemeClr>
              </a:solidFill>
              <a:effectLst/>
              <a:highlight>
                <a:srgbClr val="FFFFFF"/>
              </a:highlight>
              <a:latin typeface="Algerian" panose="04020705040A02060702" pitchFamily="82" charset="0"/>
            </a:endParaRPr>
          </a:p>
          <a:p>
            <a:pPr marL="0" indent="0">
              <a:buNone/>
            </a:pPr>
            <a:r>
              <a:rPr lang="en-IN" sz="4000" b="0" i="0" dirty="0">
                <a:solidFill>
                  <a:schemeClr val="accent1">
                    <a:lumMod val="50000"/>
                  </a:schemeClr>
                </a:solidFill>
                <a:effectLst/>
                <a:highlight>
                  <a:srgbClr val="FFFFFF"/>
                </a:highlight>
                <a:latin typeface="Algerian" panose="04020705040A02060702" pitchFamily="82" charset="0"/>
              </a:rPr>
              <a:t>Toggle/Edit grid</a:t>
            </a:r>
          </a:p>
          <a:p>
            <a:pPr marL="0" indent="0">
              <a:buNone/>
            </a:pPr>
            <a:r>
              <a:rPr lang="en-US" sz="2400" b="0" i="0" dirty="0">
                <a:solidFill>
                  <a:schemeClr val="accent1">
                    <a:lumMod val="75000"/>
                  </a:schemeClr>
                </a:solidFill>
                <a:effectLst/>
                <a:highlight>
                  <a:srgbClr val="FFFFFF"/>
                </a:highlight>
                <a:latin typeface="Monotype Corsiva" panose="03010101010201010101" pitchFamily="66" charset="0"/>
              </a:rPr>
              <a:t>By clicking the grid button in the toolbar, you get multiple options:</a:t>
            </a:r>
          </a:p>
          <a:p>
            <a:pPr algn="l">
              <a:buFont typeface="Arial" panose="020B0604020202020204" pitchFamily="34" charset="0"/>
              <a:buChar char="•"/>
            </a:pPr>
            <a:r>
              <a:rPr lang="en-US" sz="2400" b="1" i="0" dirty="0">
                <a:solidFill>
                  <a:schemeClr val="accent1">
                    <a:lumMod val="75000"/>
                  </a:schemeClr>
                </a:solidFill>
                <a:effectLst/>
                <a:highlight>
                  <a:srgbClr val="FFFFFF"/>
                </a:highlight>
                <a:latin typeface="Monotype Corsiva" panose="03010101010201010101" pitchFamily="66" charset="0"/>
              </a:rPr>
              <a:t>Show mask</a:t>
            </a:r>
            <a:r>
              <a:rPr lang="en-US" sz="2400" b="0" i="0" dirty="0">
                <a:solidFill>
                  <a:schemeClr val="accent1">
                    <a:lumMod val="75000"/>
                  </a:schemeClr>
                </a:solidFill>
                <a:effectLst/>
                <a:highlight>
                  <a:srgbClr val="FFFFFF"/>
                </a:highlight>
                <a:latin typeface="Monotype Corsiva" panose="03010101010201010101" pitchFamily="66" charset="0"/>
              </a:rPr>
              <a:t>: this option displays or </a:t>
            </a:r>
          </a:p>
          <a:p>
            <a:pPr marL="0" indent="0" algn="l">
              <a:buNone/>
            </a:pPr>
            <a:r>
              <a:rPr lang="en-US" sz="2400" dirty="0">
                <a:solidFill>
                  <a:schemeClr val="accent1">
                    <a:lumMod val="75000"/>
                  </a:schemeClr>
                </a:solidFill>
                <a:highlight>
                  <a:srgbClr val="FFFFFF"/>
                </a:highlight>
                <a:latin typeface="Monotype Corsiva" panose="03010101010201010101" pitchFamily="66" charset="0"/>
              </a:rPr>
              <a:t>     </a:t>
            </a:r>
            <a:r>
              <a:rPr lang="en-US" sz="2400" b="0" i="0" dirty="0">
                <a:solidFill>
                  <a:schemeClr val="accent1">
                    <a:lumMod val="75000"/>
                  </a:schemeClr>
                </a:solidFill>
                <a:effectLst/>
                <a:highlight>
                  <a:srgbClr val="FFFFFF"/>
                </a:highlight>
                <a:latin typeface="Monotype Corsiva" panose="03010101010201010101" pitchFamily="66" charset="0"/>
              </a:rPr>
              <a:t>hides a</a:t>
            </a:r>
            <a:r>
              <a:rPr lang="en-US" sz="2400" dirty="0">
                <a:solidFill>
                  <a:schemeClr val="accent1">
                    <a:lumMod val="75000"/>
                  </a:schemeClr>
                </a:solidFill>
                <a:highlight>
                  <a:srgbClr val="FFFFFF"/>
                </a:highlight>
                <a:latin typeface="Monotype Corsiva" panose="03010101010201010101" pitchFamily="66" charset="0"/>
              </a:rPr>
              <a:t> </a:t>
            </a:r>
            <a:r>
              <a:rPr lang="en-US" sz="2400" b="0" i="0" dirty="0">
                <a:solidFill>
                  <a:schemeClr val="accent1">
                    <a:lumMod val="75000"/>
                  </a:schemeClr>
                </a:solidFill>
                <a:effectLst/>
                <a:highlight>
                  <a:srgbClr val="FFFFFF"/>
                </a:highlight>
                <a:latin typeface="Monotype Corsiva" panose="03010101010201010101" pitchFamily="66" charset="0"/>
              </a:rPr>
              <a:t>black border on the scene. It represents the size of the game window.</a:t>
            </a:r>
          </a:p>
          <a:p>
            <a:pPr algn="l">
              <a:buFont typeface="Arial" panose="020B0604020202020204" pitchFamily="34" charset="0"/>
              <a:buChar char="•"/>
            </a:pPr>
            <a:r>
              <a:rPr lang="en-US" sz="2400" b="1" i="0" dirty="0">
                <a:solidFill>
                  <a:schemeClr val="accent1">
                    <a:lumMod val="75000"/>
                  </a:schemeClr>
                </a:solidFill>
                <a:effectLst/>
                <a:highlight>
                  <a:srgbClr val="FFFFFF"/>
                </a:highlight>
                <a:latin typeface="Monotype Corsiva" panose="03010101010201010101" pitchFamily="66" charset="0"/>
              </a:rPr>
              <a:t>Show grid:</a:t>
            </a:r>
            <a:r>
              <a:rPr lang="en-US" sz="2400" b="0" i="0" dirty="0">
                <a:solidFill>
                  <a:schemeClr val="accent1">
                    <a:lumMod val="75000"/>
                  </a:schemeClr>
                </a:solidFill>
                <a:effectLst/>
                <a:highlight>
                  <a:srgbClr val="FFFFFF"/>
                </a:highlight>
                <a:latin typeface="Monotype Corsiva" panose="03010101010201010101" pitchFamily="66" charset="0"/>
              </a:rPr>
              <a:t> this option turns the grid </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   off or on within the scene editor. Having </a:t>
            </a:r>
          </a:p>
          <a:p>
            <a:pPr marL="0" indent="0" algn="l">
              <a:buNone/>
            </a:pPr>
            <a:r>
              <a:rPr lang="en-US" sz="2400" dirty="0">
                <a:solidFill>
                  <a:schemeClr val="accent1">
                    <a:lumMod val="75000"/>
                  </a:schemeClr>
                </a:solidFill>
                <a:highlight>
                  <a:srgbClr val="FFFFFF"/>
                </a:highlight>
                <a:latin typeface="Monotype Corsiva" panose="03010101010201010101" pitchFamily="66" charset="0"/>
              </a:rPr>
              <a:t>   </a:t>
            </a:r>
            <a:r>
              <a:rPr lang="en-US" sz="2400" b="0" i="0" dirty="0">
                <a:solidFill>
                  <a:schemeClr val="accent1">
                    <a:lumMod val="75000"/>
                  </a:schemeClr>
                </a:solidFill>
                <a:effectLst/>
                <a:highlight>
                  <a:srgbClr val="FFFFFF"/>
                </a:highlight>
                <a:latin typeface="Monotype Corsiva" panose="03010101010201010101" pitchFamily="66" charset="0"/>
              </a:rPr>
              <a:t>a grid is useful when we need to place objects accurately.</a:t>
            </a:r>
          </a:p>
          <a:p>
            <a:pPr algn="l">
              <a:buFont typeface="Arial" panose="020B0604020202020204" pitchFamily="34" charset="0"/>
              <a:buChar char="•"/>
            </a:pPr>
            <a:r>
              <a:rPr lang="en-US" sz="2400" b="1" i="0" dirty="0">
                <a:solidFill>
                  <a:schemeClr val="accent1">
                    <a:lumMod val="75000"/>
                  </a:schemeClr>
                </a:solidFill>
                <a:effectLst/>
                <a:highlight>
                  <a:srgbClr val="FFFFFF"/>
                </a:highlight>
                <a:latin typeface="Monotype Corsiva" panose="03010101010201010101" pitchFamily="66" charset="0"/>
              </a:rPr>
              <a:t>Setup grid:</a:t>
            </a:r>
            <a:r>
              <a:rPr lang="en-US" sz="2400" b="0" i="0" dirty="0">
                <a:solidFill>
                  <a:schemeClr val="accent1">
                    <a:lumMod val="75000"/>
                  </a:schemeClr>
                </a:solidFill>
                <a:effectLst/>
                <a:highlight>
                  <a:srgbClr val="FFFFFF"/>
                </a:highlight>
                <a:latin typeface="Monotype Corsiva" panose="03010101010201010101" pitchFamily="66" charset="0"/>
              </a:rPr>
              <a:t> this option opens a window </a:t>
            </a:r>
          </a:p>
          <a:p>
            <a:pPr marL="0" indent="0" algn="l">
              <a:buNone/>
            </a:pPr>
            <a:r>
              <a:rPr lang="en-US" sz="2400" dirty="0">
                <a:solidFill>
                  <a:schemeClr val="accent1">
                    <a:lumMod val="75000"/>
                  </a:schemeClr>
                </a:solidFill>
                <a:highlight>
                  <a:srgbClr val="FFFFFF"/>
                </a:highlight>
                <a:latin typeface="Monotype Corsiva" panose="03010101010201010101" pitchFamily="66" charset="0"/>
              </a:rPr>
              <a:t>    </a:t>
            </a:r>
            <a:r>
              <a:rPr lang="en-US" sz="2400" b="0" i="0" dirty="0">
                <a:solidFill>
                  <a:schemeClr val="accent1">
                    <a:lumMod val="75000"/>
                  </a:schemeClr>
                </a:solidFill>
                <a:effectLst/>
                <a:highlight>
                  <a:srgbClr val="FFFFFF"/>
                </a:highlight>
                <a:latin typeface="Monotype Corsiva" panose="03010101010201010101" pitchFamily="66" charset="0"/>
              </a:rPr>
              <a:t>that allows you to set up the size and position of the grid.</a:t>
            </a:r>
          </a:p>
          <a:p>
            <a:pPr algn="l">
              <a:buFont typeface="Arial" panose="020B0604020202020204" pitchFamily="34" charset="0"/>
              <a:buChar char="•"/>
            </a:pPr>
            <a:endParaRPr lang="en-US" sz="2400" dirty="0">
              <a:solidFill>
                <a:schemeClr val="accent5">
                  <a:lumMod val="75000"/>
                </a:schemeClr>
              </a:solidFill>
              <a:highlight>
                <a:srgbClr val="FFFFFF"/>
              </a:highlight>
              <a:latin typeface="Monotype Corsiva" panose="03010101010201010101" pitchFamily="66" charset="0"/>
            </a:endParaRPr>
          </a:p>
          <a:p>
            <a:pPr algn="l">
              <a:buFont typeface="Arial" panose="020B0604020202020204" pitchFamily="34" charset="0"/>
              <a:buChar char="•"/>
            </a:pPr>
            <a:endParaRPr lang="en-US" sz="2400" b="0" i="0" dirty="0">
              <a:solidFill>
                <a:schemeClr val="accent5">
                  <a:lumMod val="75000"/>
                </a:schemeClr>
              </a:solidFill>
              <a:effectLst/>
              <a:highlight>
                <a:srgbClr val="FFFFFF"/>
              </a:highlight>
              <a:latin typeface="Monotype Corsiva" panose="03010101010201010101" pitchFamily="66" charset="0"/>
            </a:endParaRPr>
          </a:p>
          <a:p>
            <a:pPr marL="0" indent="0">
              <a:buNone/>
            </a:pPr>
            <a:endParaRPr lang="en-IN" sz="2400" dirty="0">
              <a:solidFill>
                <a:schemeClr val="accent5">
                  <a:lumMod val="75000"/>
                </a:schemeClr>
              </a:solidFill>
              <a:latin typeface="Monotype Corsiva" panose="03010101010201010101" pitchFamily="66" charset="0"/>
            </a:endParaRPr>
          </a:p>
        </p:txBody>
      </p:sp>
      <p:pic>
        <p:nvPicPr>
          <p:cNvPr id="4" name="Picture 3">
            <a:extLst>
              <a:ext uri="{FF2B5EF4-FFF2-40B4-BE49-F238E27FC236}">
                <a16:creationId xmlns:a16="http://schemas.microsoft.com/office/drawing/2014/main" id="{FC0D7D69-6325-217A-6116-6E89D1B03205}"/>
              </a:ext>
            </a:extLst>
          </p:cNvPr>
          <p:cNvPicPr>
            <a:picLocks noChangeAspect="1"/>
          </p:cNvPicPr>
          <p:nvPr/>
        </p:nvPicPr>
        <p:blipFill>
          <a:blip r:embed="rId2"/>
          <a:stretch>
            <a:fillRect/>
          </a:stretch>
        </p:blipFill>
        <p:spPr>
          <a:xfrm>
            <a:off x="7423354" y="3185652"/>
            <a:ext cx="4699819" cy="35309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5666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77459-2034-8888-80BC-40F13BA5278E}"/>
              </a:ext>
            </a:extLst>
          </p:cNvPr>
          <p:cNvSpPr>
            <a:spLocks noGrp="1"/>
          </p:cNvSpPr>
          <p:nvPr>
            <p:ph type="title"/>
          </p:nvPr>
        </p:nvSpPr>
        <p:spPr>
          <a:xfrm>
            <a:off x="1841811" y="228005"/>
            <a:ext cx="8911687" cy="1280890"/>
          </a:xfrm>
        </p:spPr>
        <p:txBody>
          <a:bodyPr/>
          <a:lstStyle/>
          <a:p>
            <a:r>
              <a:rPr lang="en-IN" sz="4000" b="0" i="0" dirty="0">
                <a:solidFill>
                  <a:schemeClr val="accent1">
                    <a:lumMod val="50000"/>
                  </a:schemeClr>
                </a:solidFill>
                <a:effectLst/>
                <a:highlight>
                  <a:srgbClr val="FFFFFF"/>
                </a:highlight>
                <a:latin typeface="Algerian" panose="04020705040A02060702" pitchFamily="82" charset="0"/>
              </a:rPr>
              <a:t>Change editor zoom</a:t>
            </a:r>
            <a:br>
              <a:rPr lang="en-IN" b="0" i="0" dirty="0">
                <a:solidFill>
                  <a:schemeClr val="accent1">
                    <a:lumMod val="50000"/>
                  </a:schemeClr>
                </a:solidFill>
                <a:effectLst/>
                <a:highlight>
                  <a:srgbClr val="FFFFFF"/>
                </a:highlight>
                <a:latin typeface="Roboto" panose="02000000000000000000" pitchFamily="2" charset="0"/>
              </a:rPr>
            </a:br>
            <a:endParaRPr lang="en-IN" dirty="0">
              <a:solidFill>
                <a:schemeClr val="accent1">
                  <a:lumMod val="50000"/>
                </a:schemeClr>
              </a:solidFill>
            </a:endParaRPr>
          </a:p>
        </p:txBody>
      </p:sp>
      <p:sp>
        <p:nvSpPr>
          <p:cNvPr id="3" name="Content Placeholder 2">
            <a:extLst>
              <a:ext uri="{FF2B5EF4-FFF2-40B4-BE49-F238E27FC236}">
                <a16:creationId xmlns:a16="http://schemas.microsoft.com/office/drawing/2014/main" id="{041D8877-BC17-EC66-78CC-319391C4339E}"/>
              </a:ext>
            </a:extLst>
          </p:cNvPr>
          <p:cNvSpPr>
            <a:spLocks noGrp="1"/>
          </p:cNvSpPr>
          <p:nvPr>
            <p:ph idx="1"/>
          </p:nvPr>
        </p:nvSpPr>
        <p:spPr>
          <a:xfrm>
            <a:off x="838200" y="952107"/>
            <a:ext cx="10515600" cy="5224856"/>
          </a:xfrm>
        </p:spPr>
        <p:txBody>
          <a:bodyPr>
            <a:normAutofit/>
          </a:bodyPr>
          <a:lstStyle/>
          <a:p>
            <a:pPr marL="0" indent="0">
              <a:buNone/>
            </a:pPr>
            <a:r>
              <a:rPr lang="en-US" sz="3600" b="0" i="0" dirty="0">
                <a:solidFill>
                  <a:schemeClr val="accent1">
                    <a:lumMod val="75000"/>
                  </a:schemeClr>
                </a:solidFill>
                <a:effectLst/>
                <a:highlight>
                  <a:srgbClr val="FFFFFF"/>
                </a:highlight>
                <a:latin typeface="Monotype Corsiva" panose="03010101010201010101" pitchFamily="66" charset="0"/>
              </a:rPr>
              <a:t>By clicking on the zoom button, you can change the zoom level inside the scene editor.</a:t>
            </a:r>
          </a:p>
          <a:p>
            <a:pPr marL="0" indent="0">
              <a:buNone/>
            </a:pPr>
            <a:endParaRPr lang="en-IN" sz="2400" dirty="0">
              <a:solidFill>
                <a:schemeClr val="accent1">
                  <a:lumMod val="75000"/>
                </a:schemeClr>
              </a:solidFill>
            </a:endParaRPr>
          </a:p>
        </p:txBody>
      </p:sp>
      <p:pic>
        <p:nvPicPr>
          <p:cNvPr id="4" name="Picture 3">
            <a:extLst>
              <a:ext uri="{FF2B5EF4-FFF2-40B4-BE49-F238E27FC236}">
                <a16:creationId xmlns:a16="http://schemas.microsoft.com/office/drawing/2014/main" id="{EE11D8B3-81A7-C195-27B4-8C1724B86E6C}"/>
              </a:ext>
            </a:extLst>
          </p:cNvPr>
          <p:cNvPicPr>
            <a:picLocks noChangeAspect="1"/>
          </p:cNvPicPr>
          <p:nvPr/>
        </p:nvPicPr>
        <p:blipFill>
          <a:blip r:embed="rId2"/>
          <a:stretch>
            <a:fillRect/>
          </a:stretch>
        </p:blipFill>
        <p:spPr>
          <a:xfrm>
            <a:off x="1504335" y="2232997"/>
            <a:ext cx="9429136" cy="454483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52684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7A6CC-058F-FE17-5CBC-5350800DC954}"/>
              </a:ext>
            </a:extLst>
          </p:cNvPr>
          <p:cNvSpPr>
            <a:spLocks noGrp="1"/>
          </p:cNvSpPr>
          <p:nvPr>
            <p:ph type="title"/>
          </p:nvPr>
        </p:nvSpPr>
        <p:spPr>
          <a:xfrm>
            <a:off x="683342" y="95315"/>
            <a:ext cx="10515600" cy="1171444"/>
          </a:xfrm>
        </p:spPr>
        <p:txBody>
          <a:bodyPr>
            <a:noAutofit/>
          </a:bodyPr>
          <a:lstStyle/>
          <a:p>
            <a:r>
              <a:rPr lang="en-US" b="0" i="0" dirty="0">
                <a:solidFill>
                  <a:schemeClr val="accent1">
                    <a:lumMod val="50000"/>
                  </a:schemeClr>
                </a:solidFill>
                <a:effectLst/>
                <a:highlight>
                  <a:srgbClr val="FFFFFF"/>
                </a:highlight>
                <a:latin typeface="Algerian" panose="04020705040A02060702" pitchFamily="82" charset="0"/>
              </a:rPr>
              <a:t>Launch a preview of the scene</a:t>
            </a:r>
            <a:br>
              <a:rPr lang="en-US" b="0" i="0" dirty="0">
                <a:solidFill>
                  <a:schemeClr val="accent1">
                    <a:lumMod val="50000"/>
                  </a:schemeClr>
                </a:solidFill>
                <a:effectLst/>
                <a:highlight>
                  <a:srgbClr val="FFFFFF"/>
                </a:highlight>
                <a:latin typeface="Algerian" panose="04020705040A02060702" pitchFamily="82" charset="0"/>
              </a:rPr>
            </a:br>
            <a:endParaRPr lang="en-IN" dirty="0">
              <a:solidFill>
                <a:schemeClr val="accent1">
                  <a:lumMod val="50000"/>
                </a:schemeClr>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F07A492B-3B10-234A-3AB5-91907EDFC3CD}"/>
              </a:ext>
            </a:extLst>
          </p:cNvPr>
          <p:cNvSpPr>
            <a:spLocks noGrp="1"/>
          </p:cNvSpPr>
          <p:nvPr>
            <p:ph idx="1"/>
          </p:nvPr>
        </p:nvSpPr>
        <p:spPr>
          <a:xfrm>
            <a:off x="425245" y="1158604"/>
            <a:ext cx="10515600" cy="5253136"/>
          </a:xfrm>
        </p:spPr>
        <p:txBody>
          <a:bodyPr>
            <a:normAutofit/>
          </a:bodyPr>
          <a:lstStyle/>
          <a:p>
            <a:pPr marL="0" indent="0">
              <a:buNone/>
            </a:pPr>
            <a:r>
              <a:rPr lang="en-US" sz="3200" b="0" i="0" dirty="0">
                <a:solidFill>
                  <a:schemeClr val="accent1">
                    <a:lumMod val="75000"/>
                  </a:schemeClr>
                </a:solidFill>
                <a:effectLst/>
                <a:highlight>
                  <a:srgbClr val="FFFFFF"/>
                </a:highlight>
                <a:latin typeface="Monotype Corsiva" panose="03010101010201010101" pitchFamily="66" charset="0"/>
              </a:rPr>
              <a:t>By clicking on the "Preview" button, you can launch a preview of your game.</a:t>
            </a:r>
          </a:p>
          <a:p>
            <a:pPr marL="0" indent="0">
              <a:buNone/>
            </a:pPr>
            <a:r>
              <a:rPr lang="en-US" sz="3200" b="0" i="0" dirty="0">
                <a:solidFill>
                  <a:schemeClr val="accent1">
                    <a:lumMod val="75000"/>
                  </a:schemeClr>
                </a:solidFill>
                <a:effectLst/>
                <a:highlight>
                  <a:srgbClr val="FFFFFF"/>
                </a:highlight>
                <a:latin typeface="Monotype Corsiva" panose="03010101010201010101" pitchFamily="66" charset="0"/>
              </a:rPr>
              <a:t>The preview will open in a </a:t>
            </a:r>
          </a:p>
          <a:p>
            <a:pPr marL="0" indent="0">
              <a:buNone/>
            </a:pPr>
            <a:r>
              <a:rPr lang="en-US" sz="3200" b="0" i="0" dirty="0">
                <a:solidFill>
                  <a:schemeClr val="accent1">
                    <a:lumMod val="75000"/>
                  </a:schemeClr>
                </a:solidFill>
                <a:effectLst/>
                <a:highlight>
                  <a:srgbClr val="FFFFFF"/>
                </a:highlight>
                <a:latin typeface="Monotype Corsiva" panose="03010101010201010101" pitchFamily="66" charset="0"/>
              </a:rPr>
              <a:t>separate window.</a:t>
            </a:r>
          </a:p>
          <a:p>
            <a:pPr marL="0" indent="0">
              <a:buNone/>
            </a:pPr>
            <a:endParaRPr lang="en-IN" sz="3200" dirty="0">
              <a:solidFill>
                <a:schemeClr val="accent1">
                  <a:lumMod val="75000"/>
                </a:schemeClr>
              </a:solidFill>
              <a:latin typeface="Monotype Corsiva" panose="03010101010201010101" pitchFamily="66" charset="0"/>
            </a:endParaRPr>
          </a:p>
        </p:txBody>
      </p:sp>
      <p:pic>
        <p:nvPicPr>
          <p:cNvPr id="4" name="Picture 3">
            <a:extLst>
              <a:ext uri="{FF2B5EF4-FFF2-40B4-BE49-F238E27FC236}">
                <a16:creationId xmlns:a16="http://schemas.microsoft.com/office/drawing/2014/main" id="{F696381B-D030-3C28-2A0D-0C4A11536836}"/>
              </a:ext>
            </a:extLst>
          </p:cNvPr>
          <p:cNvPicPr>
            <a:picLocks noChangeAspect="1"/>
          </p:cNvPicPr>
          <p:nvPr/>
        </p:nvPicPr>
        <p:blipFill>
          <a:blip r:embed="rId2"/>
          <a:stretch>
            <a:fillRect/>
          </a:stretch>
        </p:blipFill>
        <p:spPr>
          <a:xfrm>
            <a:off x="4896466" y="2005781"/>
            <a:ext cx="6754762" cy="44914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21665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BDD4D-510B-CC01-49F2-43A35B86E98F}"/>
              </a:ext>
            </a:extLst>
          </p:cNvPr>
          <p:cNvSpPr>
            <a:spLocks noGrp="1"/>
          </p:cNvSpPr>
          <p:nvPr>
            <p:ph type="title"/>
          </p:nvPr>
        </p:nvSpPr>
        <p:spPr>
          <a:xfrm>
            <a:off x="1582993" y="152401"/>
            <a:ext cx="11756571" cy="1325563"/>
          </a:xfrm>
        </p:spPr>
        <p:txBody>
          <a:bodyPr>
            <a:normAutofit/>
          </a:bodyPr>
          <a:lstStyle/>
          <a:p>
            <a:r>
              <a:rPr lang="en-US" sz="3600" b="1" dirty="0">
                <a:solidFill>
                  <a:schemeClr val="accent1">
                    <a:lumMod val="50000"/>
                  </a:schemeClr>
                </a:solidFill>
                <a:latin typeface="Algerian" panose="04020705040A02060702" pitchFamily="82" charset="0"/>
              </a:rPr>
              <a:t>Player movement and uploading your own assets (walk, run, jump, idle)</a:t>
            </a:r>
            <a:endParaRPr lang="en-IN" sz="3600" b="1" dirty="0">
              <a:solidFill>
                <a:schemeClr val="accent1">
                  <a:lumMod val="50000"/>
                </a:schemeClr>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19532DFC-3234-4A0F-12F1-A0915B067636}"/>
              </a:ext>
            </a:extLst>
          </p:cNvPr>
          <p:cNvSpPr>
            <a:spLocks noGrp="1"/>
          </p:cNvSpPr>
          <p:nvPr>
            <p:ph idx="1"/>
          </p:nvPr>
        </p:nvSpPr>
        <p:spPr>
          <a:xfrm>
            <a:off x="1338943" y="1759514"/>
            <a:ext cx="10853057" cy="5014911"/>
          </a:xfrm>
        </p:spPr>
        <p:txBody>
          <a:bodyPr>
            <a:noAutofit/>
          </a:bodyPr>
          <a:lstStyle/>
          <a:p>
            <a:pPr marL="0" indent="0" algn="l">
              <a:buNone/>
            </a:pPr>
            <a:r>
              <a:rPr lang="en-US" sz="2400" b="0" i="0" dirty="0">
                <a:solidFill>
                  <a:schemeClr val="accent1">
                    <a:lumMod val="75000"/>
                  </a:schemeClr>
                </a:solidFill>
                <a:effectLst/>
                <a:latin typeface="Monotype Corsiva" panose="03010101010201010101" pitchFamily="66" charset="0"/>
              </a:rPr>
              <a:t>Here's a step-by-step guide on how to implement player movement and upload your own assets in GDevelop:</a:t>
            </a:r>
          </a:p>
          <a:p>
            <a:pPr marL="0" indent="0" algn="l">
              <a:buNone/>
            </a:pPr>
            <a:endParaRPr lang="en-US" sz="2400" b="0" i="0" dirty="0">
              <a:solidFill>
                <a:schemeClr val="accent1">
                  <a:lumMod val="75000"/>
                </a:schemeClr>
              </a:solidFill>
              <a:effectLst/>
              <a:latin typeface="Monotype Corsiva" panose="03010101010201010101" pitchFamily="66" charset="0"/>
            </a:endParaRPr>
          </a:p>
          <a:p>
            <a:pPr marL="0" indent="0" algn="l">
              <a:buNone/>
            </a:pPr>
            <a:r>
              <a:rPr lang="en-US" sz="2400" b="1" i="0" dirty="0">
                <a:solidFill>
                  <a:schemeClr val="accent1">
                    <a:lumMod val="75000"/>
                  </a:schemeClr>
                </a:solidFill>
                <a:effectLst/>
                <a:latin typeface="Monotype Corsiva" panose="03010101010201010101" pitchFamily="66" charset="0"/>
              </a:rPr>
              <a:t>Step 1: Create a new project in GDevelop</a:t>
            </a:r>
            <a:endParaRPr lang="en-US" sz="2400" b="0" i="0" dirty="0">
              <a:solidFill>
                <a:schemeClr val="accent1">
                  <a:lumMod val="75000"/>
                </a:schemeClr>
              </a:solidFill>
              <a:effectLst/>
              <a:latin typeface="Monotype Corsiva" panose="03010101010201010101" pitchFamily="66" charset="0"/>
            </a:endParaRP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Open GDevelop and click on </a:t>
            </a:r>
            <a:r>
              <a:rPr lang="en-US" sz="2400" b="1" i="0" dirty="0">
                <a:solidFill>
                  <a:schemeClr val="accent1">
                    <a:lumMod val="75000"/>
                  </a:schemeClr>
                </a:solidFill>
                <a:effectLst/>
                <a:latin typeface="Monotype Corsiva" panose="03010101010201010101" pitchFamily="66" charset="0"/>
              </a:rPr>
              <a:t>Create a new project</a:t>
            </a:r>
            <a:r>
              <a:rPr lang="en-US" sz="2400" b="0" i="0" dirty="0">
                <a:solidFill>
                  <a:schemeClr val="accent1">
                    <a:lumMod val="75000"/>
                  </a:schemeClr>
                </a:solidFill>
                <a:effectLst/>
                <a:latin typeface="Monotype Corsiva" panose="03010101010201010101" pitchFamily="66" charset="0"/>
              </a:rPr>
              <a:t>.</a:t>
            </a: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Choose a project name, resolution, and frame rate, and click </a:t>
            </a:r>
            <a:r>
              <a:rPr lang="en-US" sz="2400" b="1" i="0" dirty="0">
                <a:solidFill>
                  <a:schemeClr val="accent1">
                    <a:lumMod val="75000"/>
                  </a:schemeClr>
                </a:solidFill>
                <a:effectLst/>
                <a:latin typeface="Monotype Corsiva" panose="03010101010201010101" pitchFamily="66" charset="0"/>
              </a:rPr>
              <a:t>Create</a:t>
            </a:r>
            <a:r>
              <a:rPr lang="en-US" sz="2400" b="0" i="0" dirty="0">
                <a:solidFill>
                  <a:schemeClr val="accent1">
                    <a:lumMod val="75000"/>
                  </a:schemeClr>
                </a:solidFill>
                <a:effectLst/>
                <a:latin typeface="Monotype Corsiva" panose="03010101010201010101" pitchFamily="66" charset="0"/>
              </a:rPr>
              <a:t>.</a:t>
            </a:r>
          </a:p>
          <a:p>
            <a:pPr marL="0" indent="0" algn="l">
              <a:buNone/>
            </a:pPr>
            <a:r>
              <a:rPr lang="en-US" sz="2400" b="1" i="0" dirty="0">
                <a:solidFill>
                  <a:schemeClr val="accent1">
                    <a:lumMod val="75000"/>
                  </a:schemeClr>
                </a:solidFill>
                <a:effectLst/>
                <a:latin typeface="Monotype Corsiva" panose="03010101010201010101" pitchFamily="66" charset="0"/>
              </a:rPr>
              <a:t>Step 2: Create a player object</a:t>
            </a:r>
            <a:endParaRPr lang="en-US" sz="2400" b="0" i="0" dirty="0">
              <a:solidFill>
                <a:schemeClr val="accent1">
                  <a:lumMod val="75000"/>
                </a:schemeClr>
              </a:solidFill>
              <a:effectLst/>
              <a:latin typeface="Monotype Corsiva" panose="03010101010201010101" pitchFamily="66" charset="0"/>
            </a:endParaRP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In the scene editor, click on </a:t>
            </a:r>
            <a:r>
              <a:rPr lang="en-US" sz="2400" b="1" i="0" dirty="0">
                <a:solidFill>
                  <a:schemeClr val="accent1">
                    <a:lumMod val="75000"/>
                  </a:schemeClr>
                </a:solidFill>
                <a:effectLst/>
                <a:latin typeface="Monotype Corsiva" panose="03010101010201010101" pitchFamily="66" charset="0"/>
              </a:rPr>
              <a:t>Create an object</a:t>
            </a:r>
            <a:r>
              <a:rPr lang="en-US" sz="2400" b="0" i="0" dirty="0">
                <a:solidFill>
                  <a:schemeClr val="accent1">
                    <a:lumMod val="75000"/>
                  </a:schemeClr>
                </a:solidFill>
                <a:effectLst/>
                <a:latin typeface="Monotype Corsiva" panose="03010101010201010101" pitchFamily="66" charset="0"/>
              </a:rPr>
              <a:t> and choose </a:t>
            </a:r>
            <a:r>
              <a:rPr lang="en-US" sz="2400" b="1" i="0" dirty="0">
                <a:solidFill>
                  <a:schemeClr val="accent1">
                    <a:lumMod val="75000"/>
                  </a:schemeClr>
                </a:solidFill>
                <a:effectLst/>
                <a:latin typeface="Monotype Corsiva" panose="03010101010201010101" pitchFamily="66" charset="0"/>
              </a:rPr>
              <a:t>Sprite</a:t>
            </a:r>
            <a:r>
              <a:rPr lang="en-US" sz="2400" b="0" i="0" dirty="0">
                <a:solidFill>
                  <a:schemeClr val="accent1">
                    <a:lumMod val="75000"/>
                  </a:schemeClr>
                </a:solidFill>
                <a:effectLst/>
                <a:latin typeface="Monotype Corsiva" panose="03010101010201010101" pitchFamily="66" charset="0"/>
              </a:rPr>
              <a:t>.</a:t>
            </a: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Name the object "Player" and set its position to (0, 0).</a:t>
            </a: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Click </a:t>
            </a:r>
            <a:r>
              <a:rPr lang="en-US" sz="2400" b="1" i="0" dirty="0">
                <a:solidFill>
                  <a:schemeClr val="accent1">
                    <a:lumMod val="75000"/>
                  </a:schemeClr>
                </a:solidFill>
                <a:effectLst/>
                <a:latin typeface="Monotype Corsiva" panose="03010101010201010101" pitchFamily="66" charset="0"/>
              </a:rPr>
              <a:t>Create</a:t>
            </a:r>
            <a:r>
              <a:rPr lang="en-US" sz="2400" b="0" i="0" dirty="0">
                <a:solidFill>
                  <a:schemeClr val="accent1">
                    <a:lumMod val="75000"/>
                  </a:schemeClr>
                </a:solidFill>
                <a:effectLst/>
                <a:latin typeface="Monotype Corsiva" panose="03010101010201010101" pitchFamily="66" charset="0"/>
              </a:rPr>
              <a:t> to create the player object.</a:t>
            </a:r>
          </a:p>
          <a:p>
            <a:endParaRPr lang="en-IN" sz="2400" dirty="0">
              <a:solidFill>
                <a:schemeClr val="accent1">
                  <a:lumMod val="75000"/>
                </a:schemeClr>
              </a:solidFill>
              <a:latin typeface="Monotype Corsiva" panose="03010101010201010101" pitchFamily="66" charset="0"/>
            </a:endParaRPr>
          </a:p>
        </p:txBody>
      </p:sp>
    </p:spTree>
    <p:extLst>
      <p:ext uri="{BB962C8B-B14F-4D97-AF65-F5344CB8AC3E}">
        <p14:creationId xmlns:p14="http://schemas.microsoft.com/office/powerpoint/2010/main" val="1344850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FA11A9-3443-4877-E817-5064B29ABEC2}"/>
              </a:ext>
            </a:extLst>
          </p:cNvPr>
          <p:cNvSpPr>
            <a:spLocks noGrp="1"/>
          </p:cNvSpPr>
          <p:nvPr>
            <p:ph idx="1"/>
          </p:nvPr>
        </p:nvSpPr>
        <p:spPr>
          <a:xfrm>
            <a:off x="1534886" y="141514"/>
            <a:ext cx="10134600" cy="6444343"/>
          </a:xfrm>
        </p:spPr>
        <p:txBody>
          <a:bodyPr>
            <a:normAutofit lnSpcReduction="10000"/>
          </a:bodyPr>
          <a:lstStyle/>
          <a:p>
            <a:pPr marL="0" indent="0" algn="l">
              <a:buNone/>
            </a:pPr>
            <a:endParaRPr lang="en-US" sz="2400" b="1" i="0" dirty="0">
              <a:solidFill>
                <a:schemeClr val="accent1">
                  <a:lumMod val="75000"/>
                </a:schemeClr>
              </a:solidFill>
              <a:effectLst/>
              <a:latin typeface="Monotype Corsiva" panose="03010101010201010101" pitchFamily="66" charset="0"/>
            </a:endParaRPr>
          </a:p>
          <a:p>
            <a:pPr marL="0" indent="0" algn="l">
              <a:buNone/>
            </a:pPr>
            <a:r>
              <a:rPr lang="en-US" sz="2400" b="1" dirty="0">
                <a:solidFill>
                  <a:schemeClr val="accent1">
                    <a:lumMod val="75000"/>
                  </a:schemeClr>
                </a:solidFill>
                <a:latin typeface="Monotype Corsiva" panose="03010101010201010101" pitchFamily="66" charset="0"/>
              </a:rPr>
              <a:t>Step 3: Add a behavior to the player object</a:t>
            </a:r>
          </a:p>
          <a:p>
            <a:r>
              <a:rPr lang="en-US" sz="2400" dirty="0">
                <a:solidFill>
                  <a:schemeClr val="accent1">
                    <a:lumMod val="75000"/>
                  </a:schemeClr>
                </a:solidFill>
                <a:latin typeface="Monotype Corsiva" panose="03010101010201010101" pitchFamily="66" charset="0"/>
              </a:rPr>
              <a:t>In the object editor, click on Add a behavior and choose Platformer.</a:t>
            </a:r>
          </a:p>
          <a:p>
            <a:r>
              <a:rPr lang="en-US" sz="2400" dirty="0">
                <a:solidFill>
                  <a:schemeClr val="accent1">
                    <a:lumMod val="75000"/>
                  </a:schemeClr>
                </a:solidFill>
                <a:latin typeface="Monotype Corsiva" panose="03010101010201010101" pitchFamily="66" charset="0"/>
              </a:rPr>
              <a:t>This behavior will allow the player object to move left, right, jump, and fall.</a:t>
            </a:r>
          </a:p>
          <a:p>
            <a:pPr marL="0" indent="0" algn="l">
              <a:buNone/>
            </a:pPr>
            <a:endParaRPr lang="en-US" sz="2400" b="1" i="0" dirty="0">
              <a:solidFill>
                <a:schemeClr val="accent1">
                  <a:lumMod val="75000"/>
                </a:schemeClr>
              </a:solidFill>
              <a:effectLst/>
              <a:latin typeface="Monotype Corsiva" panose="03010101010201010101" pitchFamily="66" charset="0"/>
            </a:endParaRPr>
          </a:p>
          <a:p>
            <a:pPr marL="0" indent="0" algn="l">
              <a:buNone/>
            </a:pPr>
            <a:r>
              <a:rPr lang="en-US" sz="2400" b="1" i="0" dirty="0">
                <a:solidFill>
                  <a:schemeClr val="accent1">
                    <a:lumMod val="75000"/>
                  </a:schemeClr>
                </a:solidFill>
                <a:effectLst/>
                <a:latin typeface="Monotype Corsiva" panose="03010101010201010101" pitchFamily="66" charset="0"/>
              </a:rPr>
              <a:t>Step 4: Configure the platformer behavior</a:t>
            </a:r>
            <a:endParaRPr lang="en-US" sz="2400" b="0" i="0" dirty="0">
              <a:solidFill>
                <a:schemeClr val="accent1">
                  <a:lumMod val="75000"/>
                </a:schemeClr>
              </a:solidFill>
              <a:effectLst/>
              <a:latin typeface="Monotype Corsiva" panose="03010101010201010101" pitchFamily="66" charset="0"/>
            </a:endParaRP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In the behavior editor, set the </a:t>
            </a:r>
            <a:r>
              <a:rPr lang="en-US" sz="2400" b="1" i="0" dirty="0">
                <a:solidFill>
                  <a:schemeClr val="accent1">
                    <a:lumMod val="75000"/>
                  </a:schemeClr>
                </a:solidFill>
                <a:effectLst/>
                <a:latin typeface="Monotype Corsiva" panose="03010101010201010101" pitchFamily="66" charset="0"/>
              </a:rPr>
              <a:t>Movement speed</a:t>
            </a:r>
            <a:r>
              <a:rPr lang="en-US" sz="2400" b="0" i="0" dirty="0">
                <a:solidFill>
                  <a:schemeClr val="accent1">
                    <a:lumMod val="75000"/>
                  </a:schemeClr>
                </a:solidFill>
                <a:effectLst/>
                <a:latin typeface="Monotype Corsiva" panose="03010101010201010101" pitchFamily="66" charset="0"/>
              </a:rPr>
              <a:t> to 100 and the </a:t>
            </a:r>
            <a:r>
              <a:rPr lang="en-US" sz="2400" b="1" i="0" dirty="0">
                <a:solidFill>
                  <a:schemeClr val="accent1">
                    <a:lumMod val="75000"/>
                  </a:schemeClr>
                </a:solidFill>
                <a:effectLst/>
                <a:latin typeface="Monotype Corsiva" panose="03010101010201010101" pitchFamily="66" charset="0"/>
              </a:rPr>
              <a:t>Jump force</a:t>
            </a:r>
            <a:r>
              <a:rPr lang="en-US" sz="2400" b="0" i="0" dirty="0">
                <a:solidFill>
                  <a:schemeClr val="accent1">
                    <a:lumMod val="75000"/>
                  </a:schemeClr>
                </a:solidFill>
                <a:effectLst/>
                <a:latin typeface="Monotype Corsiva" panose="03010101010201010101" pitchFamily="66" charset="0"/>
              </a:rPr>
              <a:t> to 200.</a:t>
            </a: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You can adjust these values to customize the player movement.</a:t>
            </a:r>
          </a:p>
          <a:p>
            <a:pPr marL="0" indent="0" algn="l">
              <a:buNone/>
            </a:pPr>
            <a:endParaRPr lang="en-US" sz="2400" b="0" i="0" dirty="0">
              <a:solidFill>
                <a:schemeClr val="accent1">
                  <a:lumMod val="75000"/>
                </a:schemeClr>
              </a:solidFill>
              <a:effectLst/>
              <a:latin typeface="Monotype Corsiva" panose="03010101010201010101" pitchFamily="66" charset="0"/>
            </a:endParaRPr>
          </a:p>
          <a:p>
            <a:pPr marL="0" indent="0" algn="l">
              <a:buNone/>
            </a:pPr>
            <a:r>
              <a:rPr lang="en-US" sz="2400" b="1" i="0" dirty="0">
                <a:solidFill>
                  <a:schemeClr val="accent1">
                    <a:lumMod val="75000"/>
                  </a:schemeClr>
                </a:solidFill>
                <a:effectLst/>
                <a:latin typeface="Monotype Corsiva" panose="03010101010201010101" pitchFamily="66" charset="0"/>
              </a:rPr>
              <a:t>Step 5: Upload your own assets</a:t>
            </a:r>
            <a:endParaRPr lang="en-US" sz="2400" b="0" i="0" dirty="0">
              <a:solidFill>
                <a:schemeClr val="accent1">
                  <a:lumMod val="75000"/>
                </a:schemeClr>
              </a:solidFill>
              <a:effectLst/>
              <a:latin typeface="Monotype Corsiva" panose="03010101010201010101" pitchFamily="66" charset="0"/>
            </a:endParaRP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In the asset manager, click on </a:t>
            </a:r>
            <a:r>
              <a:rPr lang="en-US" sz="2400" b="1" i="0" dirty="0">
                <a:solidFill>
                  <a:schemeClr val="accent1">
                    <a:lumMod val="75000"/>
                  </a:schemeClr>
                </a:solidFill>
                <a:effectLst/>
                <a:latin typeface="Monotype Corsiva" panose="03010101010201010101" pitchFamily="66" charset="0"/>
              </a:rPr>
              <a:t>Upload an asset</a:t>
            </a:r>
            <a:r>
              <a:rPr lang="en-US" sz="2400" b="0" i="0" dirty="0">
                <a:solidFill>
                  <a:schemeClr val="accent1">
                    <a:lumMod val="75000"/>
                  </a:schemeClr>
                </a:solidFill>
                <a:effectLst/>
                <a:latin typeface="Monotype Corsiva" panose="03010101010201010101" pitchFamily="66" charset="0"/>
              </a:rPr>
              <a:t> and choose the image file for the player's walk animation.</a:t>
            </a: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Repeat this step for the run, jump, and idle animations.</a:t>
            </a:r>
          </a:p>
          <a:p>
            <a:pPr algn="l">
              <a:buFont typeface="Arial" panose="020B0604020202020204" pitchFamily="34" charset="0"/>
              <a:buChar char="•"/>
            </a:pPr>
            <a:r>
              <a:rPr lang="en-US" sz="2400" b="0" i="0" dirty="0">
                <a:solidFill>
                  <a:schemeClr val="accent1">
                    <a:lumMod val="75000"/>
                  </a:schemeClr>
                </a:solidFill>
                <a:effectLst/>
                <a:latin typeface="Monotype Corsiva" panose="03010101010201010101" pitchFamily="66" charset="0"/>
              </a:rPr>
              <a:t>Make sure to upload the assets in the correct format (e.g. PNG or GIF) and resolution.</a:t>
            </a:r>
          </a:p>
          <a:p>
            <a:endParaRPr lang="en-IN" sz="2400" dirty="0">
              <a:solidFill>
                <a:schemeClr val="accent1">
                  <a:lumMod val="75000"/>
                </a:schemeClr>
              </a:solidFill>
              <a:latin typeface="Monotype Corsiva" panose="03010101010201010101" pitchFamily="66" charset="0"/>
            </a:endParaRPr>
          </a:p>
        </p:txBody>
      </p:sp>
    </p:spTree>
    <p:extLst>
      <p:ext uri="{BB962C8B-B14F-4D97-AF65-F5344CB8AC3E}">
        <p14:creationId xmlns:p14="http://schemas.microsoft.com/office/powerpoint/2010/main" val="2286277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A412187-B1DF-834A-9065-21DE013941AC}"/>
              </a:ext>
            </a:extLst>
          </p:cNvPr>
          <p:cNvSpPr>
            <a:spLocks noGrp="1"/>
          </p:cNvSpPr>
          <p:nvPr>
            <p:ph idx="1"/>
          </p:nvPr>
        </p:nvSpPr>
        <p:spPr>
          <a:xfrm>
            <a:off x="1420409" y="196645"/>
            <a:ext cx="11027229" cy="6770914"/>
          </a:xfrm>
        </p:spPr>
        <p:txBody>
          <a:bodyPr>
            <a:normAutofit lnSpcReduction="10000"/>
          </a:bodyPr>
          <a:lstStyle/>
          <a:p>
            <a:pPr marL="0" indent="0" algn="l">
              <a:buNone/>
            </a:pPr>
            <a:r>
              <a:rPr lang="en-US" sz="2400" b="1" i="0" dirty="0">
                <a:solidFill>
                  <a:schemeClr val="accent1">
                    <a:lumMod val="75000"/>
                  </a:schemeClr>
                </a:solidFill>
                <a:effectLst/>
                <a:latin typeface="Monotype Corsiva" panose="03010101010201010101" pitchFamily="66" charset="0"/>
              </a:rPr>
              <a:t>Step 6: Assign the assets to the player object</a:t>
            </a:r>
          </a:p>
          <a:p>
            <a:r>
              <a:rPr lang="en-US" sz="2400" i="0" dirty="0">
                <a:solidFill>
                  <a:schemeClr val="accent1">
                    <a:lumMod val="75000"/>
                  </a:schemeClr>
                </a:solidFill>
                <a:effectLst/>
                <a:latin typeface="Monotype Corsiva" panose="03010101010201010101" pitchFamily="66" charset="0"/>
              </a:rPr>
              <a:t>In the object editor, click on Edit animations.</a:t>
            </a:r>
          </a:p>
          <a:p>
            <a:r>
              <a:rPr lang="en-US" sz="2400" i="0" dirty="0">
                <a:solidFill>
                  <a:schemeClr val="accent1">
                    <a:lumMod val="75000"/>
                  </a:schemeClr>
                </a:solidFill>
                <a:effectLst/>
                <a:latin typeface="Monotype Corsiva" panose="03010101010201010101" pitchFamily="66" charset="0"/>
              </a:rPr>
              <a:t>In the animation editor, assign the uploaded assets to the corresponding animation states (e.g. walk, run, jump, idle).</a:t>
            </a:r>
          </a:p>
          <a:p>
            <a:r>
              <a:rPr lang="en-US" sz="2400" i="0" dirty="0">
                <a:solidFill>
                  <a:schemeClr val="accent1">
                    <a:lumMod val="75000"/>
                  </a:schemeClr>
                </a:solidFill>
                <a:effectLst/>
                <a:latin typeface="Monotype Corsiva" panose="03010101010201010101" pitchFamily="66" charset="0"/>
              </a:rPr>
              <a:t>You can adjust the animation speed and other settings to customize the animation.</a:t>
            </a:r>
          </a:p>
          <a:p>
            <a:pPr marL="0" indent="0" algn="l">
              <a:buNone/>
            </a:pPr>
            <a:endParaRPr lang="en-US" sz="2400" i="0" dirty="0">
              <a:solidFill>
                <a:schemeClr val="accent1">
                  <a:lumMod val="75000"/>
                </a:schemeClr>
              </a:solidFill>
              <a:effectLst/>
              <a:latin typeface="Monotype Corsiva" panose="03010101010201010101" pitchFamily="66" charset="0"/>
            </a:endParaRPr>
          </a:p>
          <a:p>
            <a:pPr marL="0" indent="0" algn="l">
              <a:buNone/>
            </a:pPr>
            <a:r>
              <a:rPr lang="en-US" sz="2400" b="1" i="0" dirty="0">
                <a:solidFill>
                  <a:schemeClr val="accent1">
                    <a:lumMod val="75000"/>
                  </a:schemeClr>
                </a:solidFill>
                <a:effectLst/>
                <a:latin typeface="Monotype Corsiva" panose="03010101010201010101" pitchFamily="66" charset="0"/>
              </a:rPr>
              <a:t>Step 7: Add animation transitions</a:t>
            </a:r>
            <a:endParaRPr lang="en-US" sz="2400" b="0" i="0" dirty="0">
              <a:solidFill>
                <a:schemeClr val="accent1">
                  <a:lumMod val="75000"/>
                </a:schemeClr>
              </a:solidFill>
              <a:effectLst/>
              <a:latin typeface="Monotype Corsiva" panose="03010101010201010101" pitchFamily="66" charset="0"/>
            </a:endParaRPr>
          </a:p>
          <a:p>
            <a:r>
              <a:rPr lang="en-US" sz="2400" b="0" i="0" dirty="0">
                <a:solidFill>
                  <a:schemeClr val="accent1">
                    <a:lumMod val="75000"/>
                  </a:schemeClr>
                </a:solidFill>
                <a:effectLst/>
                <a:latin typeface="Monotype Corsiva" panose="03010101010201010101" pitchFamily="66" charset="0"/>
              </a:rPr>
              <a:t>In the animation editor, click on </a:t>
            </a:r>
            <a:r>
              <a:rPr lang="en-US" sz="2400" b="1" i="0" dirty="0">
                <a:solidFill>
                  <a:schemeClr val="accent1">
                    <a:lumMod val="75000"/>
                  </a:schemeClr>
                </a:solidFill>
                <a:effectLst/>
                <a:latin typeface="Monotype Corsiva" panose="03010101010201010101" pitchFamily="66" charset="0"/>
              </a:rPr>
              <a:t>Add a transition</a:t>
            </a:r>
            <a:r>
              <a:rPr lang="en-US" sz="2400" b="0" i="0" dirty="0">
                <a:solidFill>
                  <a:schemeClr val="accent1">
                    <a:lumMod val="75000"/>
                  </a:schemeClr>
                </a:solidFill>
                <a:effectLst/>
                <a:latin typeface="Monotype Corsiva" panose="03010101010201010101" pitchFamily="66" charset="0"/>
              </a:rPr>
              <a:t>.</a:t>
            </a:r>
          </a:p>
          <a:p>
            <a:r>
              <a:rPr lang="en-US" sz="2400" b="0" i="0" dirty="0">
                <a:solidFill>
                  <a:schemeClr val="accent1">
                    <a:lumMod val="75000"/>
                  </a:schemeClr>
                </a:solidFill>
                <a:effectLst/>
                <a:latin typeface="Monotype Corsiva" panose="03010101010201010101" pitchFamily="66" charset="0"/>
              </a:rPr>
              <a:t>Set the transition from the </a:t>
            </a:r>
            <a:r>
              <a:rPr lang="en-US" sz="2400" b="1" i="0" dirty="0">
                <a:solidFill>
                  <a:schemeClr val="accent1">
                    <a:lumMod val="75000"/>
                  </a:schemeClr>
                </a:solidFill>
                <a:effectLst/>
                <a:latin typeface="Monotype Corsiva" panose="03010101010201010101" pitchFamily="66" charset="0"/>
              </a:rPr>
              <a:t>Idle</a:t>
            </a:r>
            <a:r>
              <a:rPr lang="en-US" sz="2400" b="0" i="0" dirty="0">
                <a:solidFill>
                  <a:schemeClr val="accent1">
                    <a:lumMod val="75000"/>
                  </a:schemeClr>
                </a:solidFill>
                <a:effectLst/>
                <a:latin typeface="Monotype Corsiva" panose="03010101010201010101" pitchFamily="66" charset="0"/>
              </a:rPr>
              <a:t> state to the </a:t>
            </a:r>
            <a:r>
              <a:rPr lang="en-US" sz="2400" b="1" i="0" dirty="0">
                <a:solidFill>
                  <a:schemeClr val="accent1">
                    <a:lumMod val="75000"/>
                  </a:schemeClr>
                </a:solidFill>
                <a:effectLst/>
                <a:latin typeface="Monotype Corsiva" panose="03010101010201010101" pitchFamily="66" charset="0"/>
              </a:rPr>
              <a:t>Walk</a:t>
            </a:r>
            <a:r>
              <a:rPr lang="en-US" sz="2400" b="0" i="0" dirty="0">
                <a:solidFill>
                  <a:schemeClr val="accent1">
                    <a:lumMod val="75000"/>
                  </a:schemeClr>
                </a:solidFill>
                <a:effectLst/>
                <a:latin typeface="Monotype Corsiva" panose="03010101010201010101" pitchFamily="66" charset="0"/>
              </a:rPr>
              <a:t> state when the player presses the left or right arrow key.</a:t>
            </a:r>
          </a:p>
          <a:p>
            <a:r>
              <a:rPr lang="en-US" sz="2400" b="0" i="0" dirty="0">
                <a:solidFill>
                  <a:schemeClr val="accent1">
                    <a:lumMod val="75000"/>
                  </a:schemeClr>
                </a:solidFill>
                <a:effectLst/>
                <a:latin typeface="Monotype Corsiva" panose="03010101010201010101" pitchFamily="66" charset="0"/>
              </a:rPr>
              <a:t>Repeat this step for the other animation transitions (e.g. walk to run, run to jump, etc.).</a:t>
            </a:r>
          </a:p>
          <a:p>
            <a:pPr marL="0" indent="0">
              <a:buNone/>
            </a:pPr>
            <a:endParaRPr lang="en-US" sz="2400" b="1" dirty="0">
              <a:solidFill>
                <a:schemeClr val="accent1">
                  <a:lumMod val="75000"/>
                </a:schemeClr>
              </a:solidFill>
              <a:latin typeface="Monotype Corsiva" panose="03010101010201010101" pitchFamily="66" charset="0"/>
            </a:endParaRPr>
          </a:p>
          <a:p>
            <a:pPr marL="0" indent="0">
              <a:buNone/>
            </a:pPr>
            <a:r>
              <a:rPr lang="en-US" sz="2400" b="1" i="0" dirty="0">
                <a:solidFill>
                  <a:schemeClr val="accent1">
                    <a:lumMod val="75000"/>
                  </a:schemeClr>
                </a:solidFill>
                <a:effectLst/>
                <a:latin typeface="Monotype Corsiva" panose="03010101010201010101" pitchFamily="66" charset="0"/>
              </a:rPr>
              <a:t> 8: Test the player movement</a:t>
            </a:r>
            <a:endParaRPr lang="en-US" sz="2400" b="0" i="0" dirty="0">
              <a:solidFill>
                <a:schemeClr val="accent1">
                  <a:lumMod val="75000"/>
                </a:schemeClr>
              </a:solidFill>
              <a:effectLst/>
              <a:latin typeface="Monotype Corsiva" panose="03010101010201010101" pitchFamily="66" charset="0"/>
            </a:endParaRPr>
          </a:p>
          <a:p>
            <a:r>
              <a:rPr lang="en-US" sz="2400" b="0" i="0" dirty="0">
                <a:solidFill>
                  <a:schemeClr val="accent1">
                    <a:lumMod val="75000"/>
                  </a:schemeClr>
                </a:solidFill>
                <a:effectLst/>
                <a:latin typeface="Monotype Corsiva" panose="03010101010201010101" pitchFamily="66" charset="0"/>
              </a:rPr>
              <a:t>Click on </a:t>
            </a:r>
            <a:r>
              <a:rPr lang="en-US" sz="2400" b="1" i="0" dirty="0">
                <a:solidFill>
                  <a:schemeClr val="accent1">
                    <a:lumMod val="75000"/>
                  </a:schemeClr>
                </a:solidFill>
                <a:effectLst/>
                <a:latin typeface="Monotype Corsiva" panose="03010101010201010101" pitchFamily="66" charset="0"/>
              </a:rPr>
              <a:t>Preview</a:t>
            </a:r>
            <a:r>
              <a:rPr lang="en-US" sz="2400" b="0" i="0" dirty="0">
                <a:solidFill>
                  <a:schemeClr val="accent1">
                    <a:lumMod val="75000"/>
                  </a:schemeClr>
                </a:solidFill>
                <a:effectLst/>
                <a:latin typeface="Monotype Corsiva" panose="03010101010201010101" pitchFamily="66" charset="0"/>
              </a:rPr>
              <a:t> to test the game in the browser.</a:t>
            </a:r>
          </a:p>
          <a:p>
            <a:r>
              <a:rPr lang="en-US" sz="2400" b="0" i="0" dirty="0">
                <a:solidFill>
                  <a:schemeClr val="accent1">
                    <a:lumMod val="75000"/>
                  </a:schemeClr>
                </a:solidFill>
                <a:effectLst/>
                <a:latin typeface="Monotype Corsiva" panose="03010101010201010101" pitchFamily="66" charset="0"/>
              </a:rPr>
              <a:t>Use the arrow keys to move the player object and see the animations in action</a:t>
            </a:r>
            <a:endParaRPr lang="en-US" sz="1600" b="0" i="0" dirty="0">
              <a:solidFill>
                <a:schemeClr val="accent1">
                  <a:lumMod val="75000"/>
                </a:schemeClr>
              </a:solidFill>
              <a:effectLst/>
              <a:latin typeface="Monotype Corsiva" panose="03010101010201010101" pitchFamily="66" charset="0"/>
            </a:endParaRPr>
          </a:p>
          <a:p>
            <a:endParaRPr lang="en-IN" sz="2400" dirty="0">
              <a:solidFill>
                <a:schemeClr val="accent1">
                  <a:lumMod val="75000"/>
                </a:schemeClr>
              </a:solidFill>
              <a:latin typeface="Monotype Corsiva" panose="03010101010201010101" pitchFamily="66" charset="0"/>
            </a:endParaRPr>
          </a:p>
        </p:txBody>
      </p:sp>
      <p:sp>
        <p:nvSpPr>
          <p:cNvPr id="9" name="Title 1">
            <a:extLst>
              <a:ext uri="{FF2B5EF4-FFF2-40B4-BE49-F238E27FC236}">
                <a16:creationId xmlns:a16="http://schemas.microsoft.com/office/drawing/2014/main" id="{A63A1721-049C-26C8-3A55-6F6D7A8A9E5B}"/>
              </a:ext>
            </a:extLst>
          </p:cNvPr>
          <p:cNvSpPr txBox="1">
            <a:spLocks/>
          </p:cNvSpPr>
          <p:nvPr/>
        </p:nvSpPr>
        <p:spPr>
          <a:xfrm>
            <a:off x="838200" y="1825625"/>
            <a:ext cx="10515600" cy="96111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IN" sz="2400" dirty="0"/>
          </a:p>
        </p:txBody>
      </p:sp>
    </p:spTree>
    <p:extLst>
      <p:ext uri="{BB962C8B-B14F-4D97-AF65-F5344CB8AC3E}">
        <p14:creationId xmlns:p14="http://schemas.microsoft.com/office/powerpoint/2010/main" val="42829760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29752-681F-3901-46D8-7CF33D8E60EB}"/>
              </a:ext>
            </a:extLst>
          </p:cNvPr>
          <p:cNvSpPr>
            <a:spLocks noGrp="1"/>
          </p:cNvSpPr>
          <p:nvPr>
            <p:ph type="title"/>
          </p:nvPr>
        </p:nvSpPr>
        <p:spPr>
          <a:xfrm>
            <a:off x="2592925" y="152400"/>
            <a:ext cx="8911687" cy="950536"/>
          </a:xfrm>
        </p:spPr>
        <p:txBody>
          <a:bodyPr>
            <a:noAutofit/>
          </a:bodyPr>
          <a:lstStyle/>
          <a:p>
            <a:r>
              <a:rPr lang="en-IN" sz="5400" dirty="0">
                <a:solidFill>
                  <a:schemeClr val="accent1">
                    <a:lumMod val="50000"/>
                  </a:schemeClr>
                </a:solidFill>
                <a:latin typeface="Algerian" panose="04020705040A02060702" pitchFamily="82" charset="0"/>
              </a:rPr>
              <a:t>Animation in G develop</a:t>
            </a:r>
            <a:br>
              <a:rPr lang="en-IN" sz="5400" dirty="0">
                <a:solidFill>
                  <a:schemeClr val="accent1">
                    <a:lumMod val="50000"/>
                  </a:schemeClr>
                </a:solidFill>
                <a:latin typeface="Algerian" panose="04020705040A02060702" pitchFamily="82" charset="0"/>
              </a:rPr>
            </a:br>
            <a:endParaRPr lang="en-IN" sz="5400" dirty="0">
              <a:solidFill>
                <a:schemeClr val="accent1">
                  <a:lumMod val="50000"/>
                </a:schemeClr>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2CD83973-26FE-F0C6-AFE2-CF9600C96AB0}"/>
              </a:ext>
            </a:extLst>
          </p:cNvPr>
          <p:cNvSpPr>
            <a:spLocks noGrp="1"/>
          </p:cNvSpPr>
          <p:nvPr>
            <p:ph idx="1"/>
          </p:nvPr>
        </p:nvSpPr>
        <p:spPr>
          <a:xfrm>
            <a:off x="1349477" y="1084995"/>
            <a:ext cx="10515600" cy="5602664"/>
          </a:xfrm>
        </p:spPr>
        <p:txBody>
          <a:bodyPr>
            <a:noAutofit/>
          </a:bodyPr>
          <a:lstStyle/>
          <a:p>
            <a:pPr marL="0" indent="0">
              <a:buNone/>
            </a:pPr>
            <a:r>
              <a:rPr lang="en-US" sz="2000" b="0" i="0" dirty="0">
                <a:solidFill>
                  <a:schemeClr val="accent1">
                    <a:lumMod val="75000"/>
                  </a:schemeClr>
                </a:solidFill>
                <a:effectLst/>
                <a:latin typeface="Monotype Corsiva" panose="03010101010201010101" pitchFamily="66" charset="0"/>
              </a:rPr>
              <a:t>In GDevelop, animations are a way to display a sequence of images or frames to create the illusion of movement or action. Animations can be used to bring your game characters, objects, and scenes to life.</a:t>
            </a:r>
          </a:p>
          <a:p>
            <a:pPr marL="0" indent="0">
              <a:buNone/>
            </a:pPr>
            <a:endParaRPr lang="en-US" sz="2000" dirty="0">
              <a:solidFill>
                <a:schemeClr val="accent1">
                  <a:lumMod val="75000"/>
                </a:schemeClr>
              </a:solidFill>
              <a:latin typeface="Monotype Corsiva" panose="03010101010201010101" pitchFamily="66" charset="0"/>
            </a:endParaRPr>
          </a:p>
          <a:p>
            <a:pPr marL="0" indent="0">
              <a:buNone/>
            </a:pPr>
            <a:r>
              <a:rPr lang="en-US" sz="2000" b="0" i="0" dirty="0">
                <a:solidFill>
                  <a:schemeClr val="accent1">
                    <a:lumMod val="75000"/>
                  </a:schemeClr>
                </a:solidFill>
                <a:effectLst/>
                <a:highlight>
                  <a:srgbClr val="FFFFFF"/>
                </a:highlight>
                <a:latin typeface="Monotype Corsiva" panose="03010101010201010101" pitchFamily="66" charset="0"/>
              </a:rPr>
              <a:t>Step 1: Add a jumping animation to the player</a:t>
            </a:r>
          </a:p>
          <a:p>
            <a:pPr marL="0" indent="0" algn="l">
              <a:buNone/>
            </a:pPr>
            <a:r>
              <a:rPr lang="en-US" sz="2000" b="0" i="0" dirty="0">
                <a:solidFill>
                  <a:schemeClr val="accent1">
                    <a:lumMod val="75000"/>
                  </a:schemeClr>
                </a:solidFill>
                <a:effectLst/>
                <a:highlight>
                  <a:srgbClr val="FFFFFF"/>
                </a:highlight>
                <a:latin typeface="Monotype Corsiva" panose="03010101010201010101" pitchFamily="66" charset="0"/>
              </a:rPr>
              <a:t>In G Develop, you can add animations to an object and trigger those animations when something happens (such as when a player jumps).</a:t>
            </a:r>
          </a:p>
          <a:p>
            <a:pPr algn="l"/>
            <a:r>
              <a:rPr lang="en-US" sz="2000" b="0" i="0" dirty="0">
                <a:solidFill>
                  <a:schemeClr val="accent1">
                    <a:lumMod val="75000"/>
                  </a:schemeClr>
                </a:solidFill>
                <a:effectLst/>
                <a:highlight>
                  <a:srgbClr val="FFFFFF"/>
                </a:highlight>
                <a:latin typeface="Monotype Corsiva" panose="03010101010201010101" pitchFamily="66" charset="0"/>
              </a:rPr>
              <a:t>Add the "Jumping" animation to the "Player" object</a:t>
            </a:r>
          </a:p>
          <a:p>
            <a:pPr algn="l"/>
            <a:r>
              <a:rPr lang="en-US" sz="2000" b="0" i="0" dirty="0">
                <a:solidFill>
                  <a:schemeClr val="accent1">
                    <a:lumMod val="75000"/>
                  </a:schemeClr>
                </a:solidFill>
                <a:effectLst/>
                <a:highlight>
                  <a:srgbClr val="FFFFFF"/>
                </a:highlight>
                <a:latin typeface="Monotype Corsiva" panose="03010101010201010101" pitchFamily="66" charset="0"/>
              </a:rPr>
              <a:t>To add a jumping animation to the "Player" object:</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In the </a:t>
            </a:r>
            <a:r>
              <a:rPr lang="en-US" sz="2000" b="1" i="0" dirty="0">
                <a:solidFill>
                  <a:schemeClr val="accent1">
                    <a:lumMod val="75000"/>
                  </a:schemeClr>
                </a:solidFill>
                <a:effectLst/>
                <a:highlight>
                  <a:srgbClr val="FFFFFF"/>
                </a:highlight>
                <a:latin typeface="Monotype Corsiva" panose="03010101010201010101" pitchFamily="66" charset="0"/>
              </a:rPr>
              <a:t>Objects</a:t>
            </a:r>
            <a:r>
              <a:rPr lang="en-US" sz="2000" b="0" i="0" dirty="0">
                <a:solidFill>
                  <a:schemeClr val="accent1">
                    <a:lumMod val="75000"/>
                  </a:schemeClr>
                </a:solidFill>
                <a:effectLst/>
                <a:highlight>
                  <a:srgbClr val="FFFFFF"/>
                </a:highlight>
                <a:latin typeface="Monotype Corsiva" panose="03010101010201010101" pitchFamily="66" charset="0"/>
              </a:rPr>
              <a:t> panel, right click the "Player" object.</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Select </a:t>
            </a:r>
            <a:r>
              <a:rPr lang="en-US" sz="2000" b="1" i="0" dirty="0">
                <a:solidFill>
                  <a:schemeClr val="accent1">
                    <a:lumMod val="75000"/>
                  </a:schemeClr>
                </a:solidFill>
                <a:effectLst/>
                <a:highlight>
                  <a:srgbClr val="FFFFFF"/>
                </a:highlight>
                <a:latin typeface="Monotype Corsiva" panose="03010101010201010101" pitchFamily="66" charset="0"/>
              </a:rPr>
              <a:t>Edit object</a:t>
            </a:r>
            <a:r>
              <a:rPr lang="en-US" sz="2000" b="0" i="0" dirty="0">
                <a:solidFill>
                  <a:schemeClr val="accent1">
                    <a:lumMod val="75000"/>
                  </a:schemeClr>
                </a:solidFill>
                <a:effectLst/>
                <a:highlight>
                  <a:srgbClr val="FFFFFF"/>
                </a:highlight>
                <a:latin typeface="Monotype Corsiva" panose="03010101010201010101" pitchFamily="66" charset="0"/>
              </a:rPr>
              <a:t>.</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Click </a:t>
            </a:r>
            <a:r>
              <a:rPr lang="en-US" sz="2000" b="1" i="0" dirty="0">
                <a:solidFill>
                  <a:schemeClr val="accent1">
                    <a:lumMod val="75000"/>
                  </a:schemeClr>
                </a:solidFill>
                <a:effectLst/>
                <a:highlight>
                  <a:srgbClr val="FFFFFF"/>
                </a:highlight>
                <a:latin typeface="Monotype Corsiva" panose="03010101010201010101" pitchFamily="66" charset="0"/>
              </a:rPr>
              <a:t>Add an animation</a:t>
            </a:r>
            <a:r>
              <a:rPr lang="en-US" sz="2000" b="0" i="0" dirty="0">
                <a:solidFill>
                  <a:schemeClr val="accent1">
                    <a:lumMod val="75000"/>
                  </a:schemeClr>
                </a:solidFill>
                <a:effectLst/>
                <a:highlight>
                  <a:srgbClr val="FFFFFF"/>
                </a:highlight>
                <a:latin typeface="Monotype Corsiva" panose="03010101010201010101" pitchFamily="66" charset="0"/>
              </a:rPr>
              <a:t>.</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Assign a name of "Jumping" to the animation.</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Click </a:t>
            </a:r>
            <a:r>
              <a:rPr lang="en-US" sz="2000" b="1" i="0" dirty="0">
                <a:solidFill>
                  <a:schemeClr val="accent1">
                    <a:lumMod val="75000"/>
                  </a:schemeClr>
                </a:solidFill>
                <a:effectLst/>
                <a:highlight>
                  <a:srgbClr val="FFFFFF"/>
                </a:highlight>
                <a:latin typeface="Monotype Corsiva" panose="03010101010201010101" pitchFamily="66" charset="0"/>
              </a:rPr>
              <a:t>Add</a:t>
            </a:r>
            <a:r>
              <a:rPr lang="en-US" sz="2000" b="0" i="0" dirty="0">
                <a:solidFill>
                  <a:schemeClr val="accent1">
                    <a:lumMod val="75000"/>
                  </a:schemeClr>
                </a:solidFill>
                <a:effectLst/>
                <a:highlight>
                  <a:srgbClr val="FFFFFF"/>
                </a:highlight>
                <a:latin typeface="Monotype Corsiva" panose="03010101010201010101" pitchFamily="66" charset="0"/>
              </a:rPr>
              <a:t>.</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From the file chooser, select the "p1_jump.png" asset.</a:t>
            </a:r>
          </a:p>
          <a:p>
            <a:pPr marL="0" indent="0">
              <a:buNone/>
            </a:pPr>
            <a:endParaRPr lang="en-IN" sz="2000" dirty="0">
              <a:solidFill>
                <a:schemeClr val="accent1">
                  <a:lumMod val="75000"/>
                </a:schemeClr>
              </a:solidFill>
              <a:latin typeface="Monotype Corsiva" panose="03010101010201010101" pitchFamily="66" charset="0"/>
            </a:endParaRPr>
          </a:p>
        </p:txBody>
      </p:sp>
      <p:pic>
        <p:nvPicPr>
          <p:cNvPr id="4" name="Picture 3">
            <a:extLst>
              <a:ext uri="{FF2B5EF4-FFF2-40B4-BE49-F238E27FC236}">
                <a16:creationId xmlns:a16="http://schemas.microsoft.com/office/drawing/2014/main" id="{9F3234A4-E17F-F3E1-F549-4D3E047FA8A1}"/>
              </a:ext>
            </a:extLst>
          </p:cNvPr>
          <p:cNvPicPr>
            <a:picLocks noChangeAspect="1"/>
          </p:cNvPicPr>
          <p:nvPr/>
        </p:nvPicPr>
        <p:blipFill>
          <a:blip r:embed="rId2"/>
          <a:stretch>
            <a:fillRect/>
          </a:stretch>
        </p:blipFill>
        <p:spPr>
          <a:xfrm>
            <a:off x="6749143" y="3438864"/>
            <a:ext cx="5236379" cy="3367663"/>
          </a:xfrm>
          <a:prstGeom prst="rect">
            <a:avLst/>
          </a:prstGeom>
        </p:spPr>
      </p:pic>
    </p:spTree>
    <p:extLst>
      <p:ext uri="{BB962C8B-B14F-4D97-AF65-F5344CB8AC3E}">
        <p14:creationId xmlns:p14="http://schemas.microsoft.com/office/powerpoint/2010/main" val="4202470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CCE0902-F227-B16C-24B1-B43FF1F1B340}"/>
              </a:ext>
            </a:extLst>
          </p:cNvPr>
          <p:cNvSpPr>
            <a:spLocks noGrp="1"/>
          </p:cNvSpPr>
          <p:nvPr>
            <p:ph idx="1"/>
          </p:nvPr>
        </p:nvSpPr>
        <p:spPr>
          <a:xfrm>
            <a:off x="1114425" y="207262"/>
            <a:ext cx="6327699" cy="6781799"/>
          </a:xfrm>
        </p:spPr>
        <p:txBody>
          <a:bodyPr>
            <a:normAutofit fontScale="55000" lnSpcReduction="20000"/>
          </a:bodyPr>
          <a:lstStyle/>
          <a:p>
            <a:pPr marL="0" indent="0">
              <a:buNone/>
            </a:pPr>
            <a:r>
              <a:rPr lang="en-US" sz="4200" b="0" i="0" dirty="0">
                <a:solidFill>
                  <a:schemeClr val="accent1">
                    <a:lumMod val="75000"/>
                  </a:schemeClr>
                </a:solidFill>
                <a:effectLst/>
                <a:highlight>
                  <a:srgbClr val="FFFFFF"/>
                </a:highlight>
                <a:latin typeface="Monotype Corsiva" panose="03010101010201010101" pitchFamily="66" charset="0"/>
              </a:rPr>
              <a:t>But while the animation is attached to the object, it won't play unless something triggers it.</a:t>
            </a:r>
          </a:p>
          <a:p>
            <a:pPr marL="0" indent="0">
              <a:buNone/>
            </a:pPr>
            <a:endParaRPr lang="en-IN" sz="4200" b="0" i="0" dirty="0">
              <a:solidFill>
                <a:schemeClr val="accent1">
                  <a:lumMod val="75000"/>
                </a:schemeClr>
              </a:solidFill>
              <a:effectLst/>
              <a:highlight>
                <a:srgbClr val="FFFFFF"/>
              </a:highlight>
              <a:latin typeface="Monotype Corsiva" panose="03010101010201010101" pitchFamily="66" charset="0"/>
            </a:endParaRPr>
          </a:p>
          <a:p>
            <a:pPr marL="0" indent="0">
              <a:buNone/>
            </a:pPr>
            <a:r>
              <a:rPr lang="en-IN" sz="4200" b="0" i="0" dirty="0">
                <a:solidFill>
                  <a:schemeClr val="accent1">
                    <a:lumMod val="75000"/>
                  </a:schemeClr>
                </a:solidFill>
                <a:effectLst/>
                <a:highlight>
                  <a:srgbClr val="FFFFFF"/>
                </a:highlight>
                <a:latin typeface="Monotype Corsiva" panose="03010101010201010101" pitchFamily="66" charset="0"/>
              </a:rPr>
              <a:t>Trigger the "Jumping" animation</a:t>
            </a:r>
          </a:p>
          <a:p>
            <a:pPr marL="0" indent="0">
              <a:buNone/>
            </a:pPr>
            <a:endParaRPr lang="en-US" sz="4200" b="0" i="0" dirty="0">
              <a:solidFill>
                <a:schemeClr val="accent1">
                  <a:lumMod val="75000"/>
                </a:schemeClr>
              </a:solidFill>
              <a:effectLst/>
              <a:highlight>
                <a:srgbClr val="FFFFFF"/>
              </a:highlight>
              <a:latin typeface="Monotype Corsiva" panose="03010101010201010101" pitchFamily="66" charset="0"/>
            </a:endParaRPr>
          </a:p>
          <a:p>
            <a:pPr marL="0" indent="0">
              <a:buNone/>
            </a:pPr>
            <a:r>
              <a:rPr lang="en-US" sz="4200" b="0" i="0" dirty="0">
                <a:solidFill>
                  <a:schemeClr val="accent1">
                    <a:lumMod val="75000"/>
                  </a:schemeClr>
                </a:solidFill>
                <a:effectLst/>
                <a:highlight>
                  <a:srgbClr val="FFFFFF"/>
                </a:highlight>
                <a:latin typeface="Monotype Corsiva" panose="03010101010201010101" pitchFamily="66" charset="0"/>
              </a:rPr>
              <a:t>To trigger the "Jumping" animation:</a:t>
            </a:r>
          </a:p>
          <a:p>
            <a:pPr marL="0" indent="0">
              <a:buNone/>
            </a:pPr>
            <a:endParaRPr lang="en-US" sz="4200" b="0" i="0" dirty="0">
              <a:solidFill>
                <a:schemeClr val="accent1">
                  <a:lumMod val="75000"/>
                </a:schemeClr>
              </a:solidFill>
              <a:effectLst/>
              <a:highlight>
                <a:srgbClr val="FFFFFF"/>
              </a:highlight>
              <a:latin typeface="Monotype Corsiva" panose="03010101010201010101" pitchFamily="66" charset="0"/>
            </a:endParaRPr>
          </a:p>
          <a:p>
            <a:pPr>
              <a:buFont typeface="+mj-lt"/>
              <a:buAutoNum type="arabicPeriod"/>
            </a:pPr>
            <a:r>
              <a:rPr lang="en-US" sz="4200" b="0" i="0" dirty="0">
                <a:solidFill>
                  <a:schemeClr val="accent1">
                    <a:lumMod val="75000"/>
                  </a:schemeClr>
                </a:solidFill>
                <a:effectLst/>
                <a:highlight>
                  <a:srgbClr val="FFFFFF"/>
                </a:highlight>
                <a:latin typeface="Monotype Corsiva" panose="03010101010201010101" pitchFamily="66" charset="0"/>
              </a:rPr>
              <a:t>Switch to the Events editor</a:t>
            </a:r>
          </a:p>
          <a:p>
            <a:pPr>
              <a:buFont typeface="+mj-lt"/>
              <a:buAutoNum type="arabicPeriod"/>
            </a:pPr>
            <a:r>
              <a:rPr lang="en-IN" sz="4200" b="0" i="0" dirty="0">
                <a:solidFill>
                  <a:schemeClr val="accent1">
                    <a:lumMod val="75000"/>
                  </a:schemeClr>
                </a:solidFill>
                <a:effectLst/>
                <a:highlight>
                  <a:srgbClr val="FFFFFF"/>
                </a:highlight>
                <a:latin typeface="Monotype Corsiva" panose="03010101010201010101" pitchFamily="66" charset="0"/>
              </a:rPr>
              <a:t>Create a new event.</a:t>
            </a:r>
          </a:p>
          <a:p>
            <a:pPr>
              <a:buFont typeface="+mj-lt"/>
              <a:buAutoNum type="arabicPeriod"/>
            </a:pPr>
            <a:r>
              <a:rPr lang="en-US" sz="4200" b="0" i="0" dirty="0">
                <a:solidFill>
                  <a:schemeClr val="accent1">
                    <a:lumMod val="75000"/>
                  </a:schemeClr>
                </a:solidFill>
                <a:effectLst/>
                <a:highlight>
                  <a:srgbClr val="FFFFFF"/>
                </a:highlight>
                <a:latin typeface="Monotype Corsiva" panose="03010101010201010101" pitchFamily="66" charset="0"/>
              </a:rPr>
              <a:t>Add the </a:t>
            </a:r>
            <a:r>
              <a:rPr lang="en-US" sz="4200" b="1" i="0" dirty="0">
                <a:solidFill>
                  <a:schemeClr val="accent1">
                    <a:lumMod val="75000"/>
                  </a:schemeClr>
                </a:solidFill>
                <a:effectLst/>
                <a:highlight>
                  <a:srgbClr val="FFFFFF"/>
                </a:highlight>
                <a:latin typeface="Monotype Corsiva" panose="03010101010201010101" pitchFamily="66" charset="0"/>
              </a:rPr>
              <a:t>Is jumping</a:t>
            </a:r>
            <a:r>
              <a:rPr lang="en-US" sz="4200" b="0" i="0" dirty="0">
                <a:solidFill>
                  <a:schemeClr val="accent1">
                    <a:lumMod val="75000"/>
                  </a:schemeClr>
                </a:solidFill>
                <a:effectLst/>
                <a:highlight>
                  <a:srgbClr val="FFFFFF"/>
                </a:highlight>
                <a:latin typeface="Monotype Corsiva" panose="03010101010201010101" pitchFamily="66" charset="0"/>
              </a:rPr>
              <a:t> condition to the "Player" object.</a:t>
            </a:r>
          </a:p>
          <a:p>
            <a:pPr>
              <a:buFont typeface="+mj-lt"/>
              <a:buAutoNum type="arabicPeriod"/>
            </a:pPr>
            <a:r>
              <a:rPr lang="en-US" sz="4200" b="0" i="0" dirty="0">
                <a:solidFill>
                  <a:schemeClr val="accent1">
                    <a:lumMod val="75000"/>
                  </a:schemeClr>
                </a:solidFill>
                <a:effectLst/>
                <a:highlight>
                  <a:srgbClr val="FFFFFF"/>
                </a:highlight>
                <a:latin typeface="Monotype Corsiva" panose="03010101010201010101" pitchFamily="66" charset="0"/>
              </a:rPr>
              <a:t>Add the </a:t>
            </a:r>
            <a:r>
              <a:rPr lang="en-US" sz="4200" b="1" i="0" dirty="0">
                <a:solidFill>
                  <a:schemeClr val="accent1">
                    <a:lumMod val="75000"/>
                  </a:schemeClr>
                </a:solidFill>
                <a:effectLst/>
                <a:highlight>
                  <a:srgbClr val="FFFFFF"/>
                </a:highlight>
                <a:latin typeface="Monotype Corsiva" panose="03010101010201010101" pitchFamily="66" charset="0"/>
              </a:rPr>
              <a:t>Change the animation (by name)</a:t>
            </a:r>
            <a:r>
              <a:rPr lang="en-US" sz="4200" b="0" i="0" dirty="0">
                <a:solidFill>
                  <a:schemeClr val="accent1">
                    <a:lumMod val="75000"/>
                  </a:schemeClr>
                </a:solidFill>
                <a:effectLst/>
                <a:highlight>
                  <a:srgbClr val="FFFFFF"/>
                </a:highlight>
                <a:latin typeface="Monotype Corsiva" panose="03010101010201010101" pitchFamily="66" charset="0"/>
              </a:rPr>
              <a:t> action to the event.</a:t>
            </a:r>
          </a:p>
          <a:p>
            <a:pPr>
              <a:buFont typeface="+mj-lt"/>
              <a:buAutoNum type="arabicPeriod"/>
            </a:pPr>
            <a:r>
              <a:rPr lang="en-IN" sz="4200" b="0" i="0" dirty="0">
                <a:solidFill>
                  <a:schemeClr val="accent1">
                    <a:lumMod val="75000"/>
                  </a:schemeClr>
                </a:solidFill>
                <a:effectLst/>
                <a:highlight>
                  <a:srgbClr val="FFFFFF"/>
                </a:highlight>
                <a:latin typeface="Monotype Corsiva" panose="03010101010201010101" pitchFamily="66" charset="0"/>
              </a:rPr>
              <a:t>In the </a:t>
            </a:r>
            <a:r>
              <a:rPr lang="en-IN" sz="4200" b="1" i="0" dirty="0">
                <a:solidFill>
                  <a:schemeClr val="accent1">
                    <a:lumMod val="75000"/>
                  </a:schemeClr>
                </a:solidFill>
                <a:effectLst/>
                <a:highlight>
                  <a:srgbClr val="FFFFFF"/>
                </a:highlight>
                <a:latin typeface="Monotype Corsiva" panose="03010101010201010101" pitchFamily="66" charset="0"/>
              </a:rPr>
              <a:t>Animation name </a:t>
            </a:r>
            <a:r>
              <a:rPr lang="en-US" sz="4200" b="0" i="0" dirty="0">
                <a:solidFill>
                  <a:schemeClr val="accent1">
                    <a:lumMod val="75000"/>
                  </a:schemeClr>
                </a:solidFill>
                <a:effectLst/>
                <a:highlight>
                  <a:srgbClr val="FFFFFF"/>
                </a:highlight>
                <a:latin typeface="Monotype Corsiva" panose="03010101010201010101" pitchFamily="66" charset="0"/>
              </a:rPr>
              <a:t>field, enter the name of the "Jumping" animation. You must wrap this name in double quotes (i.e. “Jumping”)</a:t>
            </a:r>
          </a:p>
          <a:p>
            <a:pPr>
              <a:buFont typeface="+mj-lt"/>
              <a:buAutoNum type="arabicPeriod"/>
            </a:pPr>
            <a:r>
              <a:rPr lang="en-US" sz="4200" dirty="0">
                <a:solidFill>
                  <a:schemeClr val="accent1">
                    <a:lumMod val="75000"/>
                  </a:schemeClr>
                </a:solidFill>
                <a:highlight>
                  <a:srgbClr val="FFFFFF"/>
                </a:highlight>
                <a:latin typeface="Monotype Corsiva" panose="03010101010201010101" pitchFamily="66" charset="0"/>
              </a:rPr>
              <a:t>Click ok</a:t>
            </a:r>
          </a:p>
          <a:p>
            <a:pPr>
              <a:buFont typeface="+mj-lt"/>
              <a:buAutoNum type="arabicPeriod"/>
            </a:pPr>
            <a:endParaRPr lang="en-US" sz="2000" dirty="0">
              <a:solidFill>
                <a:schemeClr val="accent1">
                  <a:lumMod val="75000"/>
                </a:schemeClr>
              </a:solidFill>
              <a:highlight>
                <a:srgbClr val="FFFFFF"/>
              </a:highlight>
              <a:latin typeface="Monotype Corsiva" panose="03010101010201010101" pitchFamily="66" charset="0"/>
            </a:endParaRPr>
          </a:p>
          <a:p>
            <a:pPr marL="0" indent="0">
              <a:buNone/>
            </a:pPr>
            <a:endParaRPr lang="en-IN" sz="2000" dirty="0">
              <a:solidFill>
                <a:schemeClr val="accent1">
                  <a:lumMod val="75000"/>
                </a:schemeClr>
              </a:solidFill>
              <a:latin typeface="Monotype Corsiva" panose="03010101010201010101" pitchFamily="66" charset="0"/>
            </a:endParaRPr>
          </a:p>
        </p:txBody>
      </p:sp>
      <p:pic>
        <p:nvPicPr>
          <p:cNvPr id="1035" name="Picture 11">
            <a:extLst>
              <a:ext uri="{FF2B5EF4-FFF2-40B4-BE49-F238E27FC236}">
                <a16:creationId xmlns:a16="http://schemas.microsoft.com/office/drawing/2014/main" id="{2BB8031E-CFF4-A1E3-2007-1A630D339B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2124" y="1195065"/>
            <a:ext cx="4629150" cy="336665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3563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9C34AC-6A0D-B5FC-6BE3-D45D1DB2D28B}"/>
              </a:ext>
            </a:extLst>
          </p:cNvPr>
          <p:cNvSpPr>
            <a:spLocks noGrp="1"/>
          </p:cNvSpPr>
          <p:nvPr>
            <p:ph idx="1"/>
          </p:nvPr>
        </p:nvSpPr>
        <p:spPr>
          <a:xfrm>
            <a:off x="838200" y="58738"/>
            <a:ext cx="10515600" cy="6118225"/>
          </a:xfrm>
        </p:spPr>
        <p:txBody>
          <a:bodyPr>
            <a:normAutofit/>
          </a:bodyPr>
          <a:lstStyle/>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Step 2: Add an idle animation to the player</a:t>
            </a:r>
          </a:p>
          <a:p>
            <a:pPr marL="0" indent="0" algn="l">
              <a:buNone/>
            </a:pPr>
            <a:endParaRPr lang="en-US" sz="2400" b="0" i="0" dirty="0">
              <a:solidFill>
                <a:schemeClr val="accent1">
                  <a:lumMod val="75000"/>
                </a:schemeClr>
              </a:solidFill>
              <a:effectLst/>
              <a:highlight>
                <a:srgbClr val="FFFFFF"/>
              </a:highlight>
              <a:latin typeface="Monotype Corsiva" panose="03010101010201010101" pitchFamily="66" charset="0"/>
            </a:endParaRPr>
          </a:p>
          <a:p>
            <a:pPr algn="l"/>
            <a:r>
              <a:rPr lang="en-US" sz="2400" b="0" i="0" dirty="0">
                <a:solidFill>
                  <a:schemeClr val="accent1">
                    <a:lumMod val="75000"/>
                  </a:schemeClr>
                </a:solidFill>
                <a:effectLst/>
                <a:highlight>
                  <a:srgbClr val="FFFFFF"/>
                </a:highlight>
                <a:latin typeface="Monotype Corsiva" panose="03010101010201010101" pitchFamily="66" charset="0"/>
              </a:rPr>
              <a:t>There's a problem with the jumping animation: it doesn't reset when the player has finished jumping. To fix this, trigger the "Idle" animation when the player returns to the platform.</a:t>
            </a:r>
          </a:p>
          <a:p>
            <a:pPr algn="l"/>
            <a:r>
              <a:rPr lang="en-US" sz="2400" b="0" i="0" dirty="0">
                <a:solidFill>
                  <a:schemeClr val="accent1">
                    <a:lumMod val="75000"/>
                  </a:schemeClr>
                </a:solidFill>
                <a:effectLst/>
                <a:highlight>
                  <a:srgbClr val="FFFFFF"/>
                </a:highlight>
                <a:latin typeface="Monotype Corsiva" panose="03010101010201010101" pitchFamily="66" charset="0"/>
              </a:rPr>
              <a:t>Detect when the player is on the floor</a:t>
            </a:r>
          </a:p>
          <a:p>
            <a:pPr algn="l"/>
            <a:r>
              <a:rPr lang="en-US" sz="2400" b="0" i="0" dirty="0">
                <a:solidFill>
                  <a:schemeClr val="accent1">
                    <a:lumMod val="75000"/>
                  </a:schemeClr>
                </a:solidFill>
                <a:effectLst/>
                <a:highlight>
                  <a:srgbClr val="FFFFFF"/>
                </a:highlight>
                <a:latin typeface="Monotype Corsiva" panose="03010101010201010101" pitchFamily="66" charset="0"/>
              </a:rPr>
              <a:t>G Develop refers to the surface of a platform as the </a:t>
            </a:r>
            <a:r>
              <a:rPr lang="en-US" sz="2400" b="0" i="1" dirty="0">
                <a:solidFill>
                  <a:schemeClr val="accent1">
                    <a:lumMod val="75000"/>
                  </a:schemeClr>
                </a:solidFill>
                <a:effectLst/>
                <a:highlight>
                  <a:srgbClr val="FFFFFF"/>
                </a:highlight>
                <a:latin typeface="Monotype Corsiva" panose="03010101010201010101" pitchFamily="66" charset="0"/>
              </a:rPr>
              <a:t>floor</a:t>
            </a:r>
            <a:r>
              <a:rPr lang="en-US" sz="2400" b="0" i="0" dirty="0">
                <a:solidFill>
                  <a:schemeClr val="accent1">
                    <a:lumMod val="75000"/>
                  </a:schemeClr>
                </a:solidFill>
                <a:effectLst/>
                <a:highlight>
                  <a:srgbClr val="FFFFFF"/>
                </a:highlight>
                <a:latin typeface="Monotype Corsiva" panose="03010101010201010101" pitchFamily="66" charset="0"/>
              </a:rPr>
              <a:t>.</a:t>
            </a:r>
          </a:p>
          <a:p>
            <a:pPr algn="l"/>
            <a:r>
              <a:rPr lang="en-US" sz="2400" b="0" i="0" dirty="0">
                <a:solidFill>
                  <a:schemeClr val="accent1">
                    <a:lumMod val="75000"/>
                  </a:schemeClr>
                </a:solidFill>
                <a:effectLst/>
                <a:highlight>
                  <a:srgbClr val="FFFFFF"/>
                </a:highlight>
                <a:latin typeface="Monotype Corsiva" panose="03010101010201010101" pitchFamily="66" charset="0"/>
              </a:rPr>
              <a:t>To detect when an object is on the floor:</a:t>
            </a:r>
          </a:p>
          <a:p>
            <a:pPr algn="l">
              <a:buFont typeface="+mj-lt"/>
              <a:buAutoNum type="arabicPeriod"/>
            </a:pPr>
            <a:r>
              <a:rPr lang="en-US" sz="2400" b="0" i="0" dirty="0">
                <a:solidFill>
                  <a:schemeClr val="accent1">
                    <a:lumMod val="75000"/>
                  </a:schemeClr>
                </a:solidFill>
                <a:effectLst/>
                <a:highlight>
                  <a:srgbClr val="FFFFFF"/>
                </a:highlight>
                <a:latin typeface="Monotype Corsiva" panose="03010101010201010101" pitchFamily="66" charset="0"/>
              </a:rPr>
              <a:t>Create a new event.</a:t>
            </a:r>
          </a:p>
          <a:p>
            <a:pPr algn="l">
              <a:buFont typeface="+mj-lt"/>
              <a:buAutoNum type="arabicPeriod"/>
            </a:pPr>
            <a:r>
              <a:rPr lang="en-US" sz="2400" b="0" i="0" dirty="0">
                <a:solidFill>
                  <a:schemeClr val="accent1">
                    <a:lumMod val="75000"/>
                  </a:schemeClr>
                </a:solidFill>
                <a:effectLst/>
                <a:highlight>
                  <a:srgbClr val="FFFFFF"/>
                </a:highlight>
                <a:latin typeface="Monotype Corsiva" panose="03010101010201010101" pitchFamily="66" charset="0"/>
              </a:rPr>
              <a:t>Add the </a:t>
            </a:r>
            <a:r>
              <a:rPr lang="en-US" sz="2400" b="1" i="0" dirty="0">
                <a:solidFill>
                  <a:schemeClr val="accent1">
                    <a:lumMod val="75000"/>
                  </a:schemeClr>
                </a:solidFill>
                <a:effectLst/>
                <a:highlight>
                  <a:srgbClr val="FFFFFF"/>
                </a:highlight>
                <a:latin typeface="Monotype Corsiva" panose="03010101010201010101" pitchFamily="66" charset="0"/>
              </a:rPr>
              <a:t>Is on floor</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      condition to the "Player" object.</a:t>
            </a:r>
          </a:p>
          <a:p>
            <a:endParaRPr lang="en-IN" sz="2400" dirty="0">
              <a:solidFill>
                <a:schemeClr val="accent1">
                  <a:lumMod val="75000"/>
                </a:schemeClr>
              </a:solidFill>
              <a:latin typeface="Monotype Corsiva" panose="03010101010201010101" pitchFamily="66" charset="0"/>
            </a:endParaRPr>
          </a:p>
        </p:txBody>
      </p:sp>
      <p:pic>
        <p:nvPicPr>
          <p:cNvPr id="5" name="Picture 4">
            <a:extLst>
              <a:ext uri="{FF2B5EF4-FFF2-40B4-BE49-F238E27FC236}">
                <a16:creationId xmlns:a16="http://schemas.microsoft.com/office/drawing/2014/main" id="{264C8D64-4937-B184-0FA1-B0C8275F0E41}"/>
              </a:ext>
            </a:extLst>
          </p:cNvPr>
          <p:cNvPicPr>
            <a:picLocks noChangeAspect="1"/>
          </p:cNvPicPr>
          <p:nvPr/>
        </p:nvPicPr>
        <p:blipFill>
          <a:blip r:embed="rId2"/>
          <a:stretch>
            <a:fillRect/>
          </a:stretch>
        </p:blipFill>
        <p:spPr>
          <a:xfrm>
            <a:off x="5968181" y="3117849"/>
            <a:ext cx="5736070" cy="305911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98657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901C0-A643-F2DA-10C8-1CA722CA290A}"/>
              </a:ext>
            </a:extLst>
          </p:cNvPr>
          <p:cNvSpPr>
            <a:spLocks noGrp="1"/>
          </p:cNvSpPr>
          <p:nvPr>
            <p:ph type="ctrTitle"/>
          </p:nvPr>
        </p:nvSpPr>
        <p:spPr>
          <a:xfrm>
            <a:off x="1720645" y="0"/>
            <a:ext cx="10744199" cy="6858000"/>
          </a:xfrm>
        </p:spPr>
        <p:txBody>
          <a:bodyPr>
            <a:normAutofit fontScale="90000"/>
          </a:bodyPr>
          <a:lstStyle/>
          <a:p>
            <a:pPr algn="l"/>
            <a:r>
              <a:rPr lang="en-US" sz="2400" dirty="0">
                <a:solidFill>
                  <a:schemeClr val="accent1">
                    <a:lumMod val="75000"/>
                  </a:schemeClr>
                </a:solidFill>
                <a:latin typeface="Bookman Old Style" panose="02050604050505020204" pitchFamily="18" charset="0"/>
              </a:rPr>
              <a:t>Assessment Instructions</a:t>
            </a:r>
            <a:br>
              <a:rPr lang="en-US" sz="2400" dirty="0">
                <a:solidFill>
                  <a:schemeClr val="accent1">
                    <a:lumMod val="75000"/>
                  </a:schemeClr>
                </a:solidFill>
                <a:latin typeface="Bookman Old Style" panose="02050604050505020204" pitchFamily="18" charset="0"/>
              </a:rPr>
            </a:br>
            <a:r>
              <a:rPr lang="en-US" sz="2400" dirty="0">
                <a:solidFill>
                  <a:schemeClr val="accent1">
                    <a:lumMod val="75000"/>
                  </a:schemeClr>
                </a:solidFill>
                <a:latin typeface="Bookman Old Style" panose="02050604050505020204" pitchFamily="18" charset="0"/>
              </a:rPr>
              <a:t>Task 1: Research and Documentation</a:t>
            </a:r>
            <a:br>
              <a:rPr lang="en-US" sz="2400" dirty="0">
                <a:solidFill>
                  <a:schemeClr val="accent1">
                    <a:lumMod val="75000"/>
                  </a:schemeClr>
                </a:solidFill>
                <a:latin typeface="Bookman Old Style" panose="02050604050505020204" pitchFamily="18" charset="0"/>
              </a:rPr>
            </a:br>
            <a:br>
              <a:rPr lang="en-US" sz="2400" b="1" i="1" u="sng" dirty="0">
                <a:solidFill>
                  <a:schemeClr val="accent1">
                    <a:lumMod val="75000"/>
                  </a:schemeClr>
                </a:solidFill>
                <a:latin typeface="Bookman Old Style" panose="02050604050505020204" pitchFamily="18" charset="0"/>
              </a:rPr>
            </a:br>
            <a:r>
              <a:rPr lang="en-US" sz="2400" b="1" i="1" u="sng" dirty="0">
                <a:solidFill>
                  <a:schemeClr val="accent1">
                    <a:lumMod val="75000"/>
                  </a:schemeClr>
                </a:solidFill>
                <a:latin typeface="Bookman Old Style" panose="02050604050505020204" pitchFamily="18" charset="0"/>
              </a:rPr>
              <a:t>CONTENT:</a:t>
            </a:r>
            <a:br>
              <a:rPr lang="en-US" sz="2400" dirty="0">
                <a:solidFill>
                  <a:schemeClr val="accent1">
                    <a:lumMod val="75000"/>
                  </a:schemeClr>
                </a:solidFill>
                <a:latin typeface="Bookman Old Style" panose="02050604050505020204" pitchFamily="18" charset="0"/>
              </a:rPr>
            </a:br>
            <a:r>
              <a:rPr lang="en-US" sz="3100" b="1" dirty="0">
                <a:solidFill>
                  <a:schemeClr val="accent1">
                    <a:lumMod val="75000"/>
                  </a:schemeClr>
                </a:solidFill>
                <a:latin typeface="Bookman Old Style" panose="02050604050505020204" pitchFamily="18" charset="0"/>
              </a:rPr>
              <a:t>~</a:t>
            </a:r>
            <a:r>
              <a:rPr lang="en-US" sz="2400" dirty="0">
                <a:solidFill>
                  <a:schemeClr val="accent1">
                    <a:lumMod val="75000"/>
                  </a:schemeClr>
                </a:solidFill>
                <a:latin typeface="Bookman Old Style" panose="02050604050505020204" pitchFamily="18" charset="0"/>
              </a:rPr>
              <a:t>Game scene events in Gdevelop</a:t>
            </a:r>
            <a:br>
              <a:rPr lang="en-US" sz="2400" dirty="0">
                <a:solidFill>
                  <a:schemeClr val="accent1">
                    <a:lumMod val="75000"/>
                  </a:schemeClr>
                </a:solidFill>
                <a:latin typeface="Bookman Old Style" panose="02050604050505020204" pitchFamily="18" charset="0"/>
              </a:rPr>
            </a:br>
            <a:br>
              <a:rPr lang="en-US" sz="2400" dirty="0">
                <a:solidFill>
                  <a:schemeClr val="accent1">
                    <a:lumMod val="75000"/>
                  </a:schemeClr>
                </a:solidFill>
                <a:latin typeface="Bookman Old Style" panose="02050604050505020204" pitchFamily="18" charset="0"/>
              </a:rPr>
            </a:br>
            <a:r>
              <a:rPr lang="en-US" sz="3100" b="1" dirty="0">
                <a:solidFill>
                  <a:schemeClr val="accent1">
                    <a:lumMod val="75000"/>
                  </a:schemeClr>
                </a:solidFill>
                <a:latin typeface="Bookman Old Style" panose="02050604050505020204" pitchFamily="18" charset="0"/>
              </a:rPr>
              <a:t>~</a:t>
            </a:r>
            <a:r>
              <a:rPr lang="en-US" sz="2400" dirty="0">
                <a:solidFill>
                  <a:schemeClr val="accent1">
                    <a:lumMod val="75000"/>
                  </a:schemeClr>
                </a:solidFill>
                <a:latin typeface="Bookman Old Style" panose="02050604050505020204" pitchFamily="18" charset="0"/>
              </a:rPr>
              <a:t> Player movement and uploading your own assets (walk, run, jump, idle)</a:t>
            </a:r>
            <a:br>
              <a:rPr lang="en-US" sz="2400" dirty="0">
                <a:solidFill>
                  <a:schemeClr val="accent1">
                    <a:lumMod val="75000"/>
                  </a:schemeClr>
                </a:solidFill>
                <a:latin typeface="Bookman Old Style" panose="02050604050505020204" pitchFamily="18" charset="0"/>
              </a:rPr>
            </a:br>
            <a:br>
              <a:rPr lang="en-US" sz="2400" dirty="0">
                <a:solidFill>
                  <a:schemeClr val="accent1">
                    <a:lumMod val="75000"/>
                  </a:schemeClr>
                </a:solidFill>
                <a:latin typeface="Bookman Old Style" panose="02050604050505020204" pitchFamily="18" charset="0"/>
              </a:rPr>
            </a:br>
            <a:r>
              <a:rPr lang="en-US" sz="2400" dirty="0">
                <a:solidFill>
                  <a:schemeClr val="accent1">
                    <a:lumMod val="75000"/>
                  </a:schemeClr>
                </a:solidFill>
                <a:latin typeface="Bookman Old Style" panose="02050604050505020204" pitchFamily="18" charset="0"/>
              </a:rPr>
              <a:t> </a:t>
            </a:r>
            <a:r>
              <a:rPr lang="en-US" sz="3100" b="1" dirty="0">
                <a:solidFill>
                  <a:schemeClr val="accent1">
                    <a:lumMod val="75000"/>
                  </a:schemeClr>
                </a:solidFill>
                <a:latin typeface="Bookman Old Style" panose="02050604050505020204" pitchFamily="18" charset="0"/>
              </a:rPr>
              <a:t>~</a:t>
            </a:r>
            <a:r>
              <a:rPr lang="en-US" sz="2400" dirty="0">
                <a:solidFill>
                  <a:schemeClr val="accent1">
                    <a:lumMod val="75000"/>
                  </a:schemeClr>
                </a:solidFill>
                <a:latin typeface="Bookman Old Style" panose="02050604050505020204" pitchFamily="18" charset="0"/>
              </a:rPr>
              <a:t>Animation in Gdevelop</a:t>
            </a:r>
            <a:br>
              <a:rPr lang="en-US" sz="2400" dirty="0">
                <a:solidFill>
                  <a:schemeClr val="accent1">
                    <a:lumMod val="75000"/>
                  </a:schemeClr>
                </a:solidFill>
                <a:latin typeface="Bookman Old Style" panose="02050604050505020204" pitchFamily="18" charset="0"/>
              </a:rPr>
            </a:br>
            <a:br>
              <a:rPr lang="en-US" sz="2400" dirty="0">
                <a:solidFill>
                  <a:schemeClr val="accent1">
                    <a:lumMod val="75000"/>
                  </a:schemeClr>
                </a:solidFill>
                <a:latin typeface="Bookman Old Style" panose="02050604050505020204" pitchFamily="18" charset="0"/>
              </a:rPr>
            </a:br>
            <a:r>
              <a:rPr lang="en-US" sz="2400" b="1" dirty="0">
                <a:solidFill>
                  <a:schemeClr val="accent1">
                    <a:lumMod val="75000"/>
                  </a:schemeClr>
                </a:solidFill>
                <a:latin typeface="Bookman Old Style" panose="02050604050505020204" pitchFamily="18" charset="0"/>
              </a:rPr>
              <a:t> </a:t>
            </a:r>
            <a:r>
              <a:rPr lang="en-US" sz="3100" b="1" dirty="0">
                <a:solidFill>
                  <a:schemeClr val="accent1">
                    <a:lumMod val="75000"/>
                  </a:schemeClr>
                </a:solidFill>
                <a:latin typeface="Bookman Old Style" panose="02050604050505020204" pitchFamily="18" charset="0"/>
              </a:rPr>
              <a:t>~</a:t>
            </a:r>
            <a:r>
              <a:rPr lang="en-US" sz="2400" dirty="0">
                <a:solidFill>
                  <a:schemeClr val="accent1">
                    <a:lumMod val="75000"/>
                  </a:schemeClr>
                </a:solidFill>
                <a:latin typeface="Bookman Old Style" panose="02050604050505020204" pitchFamily="18" charset="0"/>
              </a:rPr>
              <a:t>Adding dialogue in Gdevelop</a:t>
            </a:r>
            <a:br>
              <a:rPr lang="en-US" sz="2400" dirty="0">
                <a:solidFill>
                  <a:schemeClr val="accent1">
                    <a:lumMod val="75000"/>
                  </a:schemeClr>
                </a:solidFill>
                <a:latin typeface="Bookman Old Style" panose="02050604050505020204" pitchFamily="18" charset="0"/>
              </a:rPr>
            </a:br>
            <a:br>
              <a:rPr lang="en-US" sz="2400" dirty="0">
                <a:solidFill>
                  <a:schemeClr val="accent1">
                    <a:lumMod val="75000"/>
                  </a:schemeClr>
                </a:solidFill>
                <a:latin typeface="Bookman Old Style" panose="02050604050505020204" pitchFamily="18" charset="0"/>
              </a:rPr>
            </a:br>
            <a:r>
              <a:rPr lang="en-US" sz="2400" dirty="0">
                <a:solidFill>
                  <a:schemeClr val="accent1">
                    <a:lumMod val="75000"/>
                  </a:schemeClr>
                </a:solidFill>
                <a:latin typeface="Bookman Old Style" panose="02050604050505020204" pitchFamily="18" charset="0"/>
              </a:rPr>
              <a:t> </a:t>
            </a:r>
            <a:r>
              <a:rPr lang="en-US" sz="3100" b="1" dirty="0">
                <a:solidFill>
                  <a:schemeClr val="accent1">
                    <a:lumMod val="75000"/>
                  </a:schemeClr>
                </a:solidFill>
                <a:latin typeface="Bookman Old Style" panose="02050604050505020204" pitchFamily="18" charset="0"/>
              </a:rPr>
              <a:t>~</a:t>
            </a:r>
            <a:r>
              <a:rPr lang="en-US" sz="2400" dirty="0">
                <a:solidFill>
                  <a:schemeClr val="accent1">
                    <a:lumMod val="75000"/>
                  </a:schemeClr>
                </a:solidFill>
                <a:latin typeface="Bookman Old Style" panose="02050604050505020204" pitchFamily="18" charset="0"/>
              </a:rPr>
              <a:t>Adding sound effects gameplay-wise</a:t>
            </a:r>
            <a:br>
              <a:rPr lang="en-US" sz="2400" dirty="0">
                <a:solidFill>
                  <a:schemeClr val="accent1">
                    <a:lumMod val="75000"/>
                  </a:schemeClr>
                </a:solidFill>
                <a:latin typeface="Bookman Old Style" panose="02050604050505020204" pitchFamily="18" charset="0"/>
              </a:rPr>
            </a:br>
            <a:r>
              <a:rPr lang="en-US" sz="2400" dirty="0">
                <a:solidFill>
                  <a:schemeClr val="accent1">
                    <a:lumMod val="75000"/>
                  </a:schemeClr>
                </a:solidFill>
                <a:latin typeface="Bookman Old Style" panose="02050604050505020204" pitchFamily="18" charset="0"/>
              </a:rPr>
              <a:t> </a:t>
            </a:r>
            <a:br>
              <a:rPr lang="en-US" sz="2400" dirty="0">
                <a:solidFill>
                  <a:schemeClr val="accent1">
                    <a:lumMod val="75000"/>
                  </a:schemeClr>
                </a:solidFill>
                <a:latin typeface="Bookman Old Style" panose="02050604050505020204" pitchFamily="18" charset="0"/>
              </a:rPr>
            </a:br>
            <a:r>
              <a:rPr lang="en-US" sz="3100" b="1" dirty="0">
                <a:solidFill>
                  <a:schemeClr val="accent1">
                    <a:lumMod val="75000"/>
                  </a:schemeClr>
                </a:solidFill>
                <a:latin typeface="Bookman Old Style" panose="02050604050505020204" pitchFamily="18" charset="0"/>
              </a:rPr>
              <a:t>~</a:t>
            </a:r>
            <a:r>
              <a:rPr lang="en-US" sz="2400" dirty="0">
                <a:solidFill>
                  <a:schemeClr val="accent1">
                    <a:lumMod val="75000"/>
                  </a:schemeClr>
                </a:solidFill>
                <a:latin typeface="Bookman Old Style" panose="02050604050505020204" pitchFamily="18" charset="0"/>
              </a:rPr>
              <a:t>Importing assets and creating scenes</a:t>
            </a:r>
            <a:br>
              <a:rPr lang="en-US" sz="2400" dirty="0">
                <a:solidFill>
                  <a:schemeClr val="accent1">
                    <a:lumMod val="75000"/>
                  </a:schemeClr>
                </a:solidFill>
                <a:latin typeface="Bookman Old Style" panose="02050604050505020204" pitchFamily="18" charset="0"/>
              </a:rPr>
            </a:br>
            <a:br>
              <a:rPr lang="en-US" sz="2400" dirty="0">
                <a:solidFill>
                  <a:schemeClr val="accent1">
                    <a:lumMod val="75000"/>
                  </a:schemeClr>
                </a:solidFill>
                <a:latin typeface="Bookman Old Style" panose="02050604050505020204" pitchFamily="18" charset="0"/>
              </a:rPr>
            </a:br>
            <a:r>
              <a:rPr lang="en-US" sz="3100" b="1" dirty="0">
                <a:solidFill>
                  <a:schemeClr val="accent1">
                    <a:lumMod val="75000"/>
                  </a:schemeClr>
                </a:solidFill>
                <a:latin typeface="Bookman Old Style" panose="02050604050505020204" pitchFamily="18" charset="0"/>
              </a:rPr>
              <a:t>~</a:t>
            </a:r>
            <a:r>
              <a:rPr lang="en-US" sz="2400" dirty="0">
                <a:solidFill>
                  <a:schemeClr val="accent1">
                    <a:lumMod val="75000"/>
                  </a:schemeClr>
                </a:solidFill>
                <a:latin typeface="Bookman Old Style" panose="02050604050505020204" pitchFamily="18" charset="0"/>
              </a:rPr>
              <a:t>Making the player look in both directions</a:t>
            </a:r>
            <a:br>
              <a:rPr lang="en-US" sz="2400" dirty="0">
                <a:solidFill>
                  <a:schemeClr val="accent1">
                    <a:lumMod val="75000"/>
                  </a:schemeClr>
                </a:solidFill>
                <a:latin typeface="Bookman Old Style" panose="02050604050505020204" pitchFamily="18" charset="0"/>
              </a:rPr>
            </a:br>
            <a:endParaRPr lang="en-IN" sz="2400" dirty="0">
              <a:solidFill>
                <a:schemeClr val="accent1">
                  <a:lumMod val="75000"/>
                </a:schemeClr>
              </a:solidFill>
              <a:latin typeface="Bookman Old Style" panose="02050604050505020204" pitchFamily="18" charset="0"/>
            </a:endParaRPr>
          </a:p>
        </p:txBody>
      </p:sp>
    </p:spTree>
    <p:extLst>
      <p:ext uri="{BB962C8B-B14F-4D97-AF65-F5344CB8AC3E}">
        <p14:creationId xmlns:p14="http://schemas.microsoft.com/office/powerpoint/2010/main" val="26817584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568F81-D4E3-0D57-521C-0A1365577221}"/>
              </a:ext>
            </a:extLst>
          </p:cNvPr>
          <p:cNvSpPr>
            <a:spLocks noGrp="1"/>
          </p:cNvSpPr>
          <p:nvPr>
            <p:ph idx="1"/>
          </p:nvPr>
        </p:nvSpPr>
        <p:spPr>
          <a:xfrm>
            <a:off x="1025013" y="500302"/>
            <a:ext cx="10515600" cy="6057900"/>
          </a:xfrm>
        </p:spPr>
        <p:txBody>
          <a:bodyPr>
            <a:normAutofit/>
          </a:bodyPr>
          <a:lstStyle/>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Detect when the player is not moving</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It only makes sense to trigger the "Idle" animation when the player is still, since moving the player should trigger the "Running" animation (explained in the next step).</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To detect when the player isn't moving:</a:t>
            </a:r>
          </a:p>
          <a:p>
            <a:pPr algn="l">
              <a:buFont typeface="+mj-lt"/>
              <a:buAutoNum type="arabicPeriod"/>
            </a:pPr>
            <a:r>
              <a:rPr lang="en-US" sz="2400" b="0" i="0" dirty="0">
                <a:solidFill>
                  <a:schemeClr val="accent1">
                    <a:lumMod val="75000"/>
                  </a:schemeClr>
                </a:solidFill>
                <a:effectLst/>
                <a:highlight>
                  <a:srgbClr val="FFFFFF"/>
                </a:highlight>
                <a:latin typeface="Monotype Corsiva" panose="03010101010201010101" pitchFamily="66" charset="0"/>
              </a:rPr>
              <a:t>Add the </a:t>
            </a:r>
            <a:r>
              <a:rPr lang="en-US" sz="2400" b="1" i="0" dirty="0">
                <a:solidFill>
                  <a:schemeClr val="accent1">
                    <a:lumMod val="75000"/>
                  </a:schemeClr>
                </a:solidFill>
                <a:effectLst/>
                <a:highlight>
                  <a:srgbClr val="FFFFFF"/>
                </a:highlight>
                <a:latin typeface="Monotype Corsiva" panose="03010101010201010101" pitchFamily="66" charset="0"/>
              </a:rPr>
              <a:t>Is moving</a:t>
            </a:r>
            <a:r>
              <a:rPr lang="en-US" sz="2400" b="0" i="0" dirty="0">
                <a:solidFill>
                  <a:schemeClr val="accent1">
                    <a:lumMod val="75000"/>
                  </a:schemeClr>
                </a:solidFill>
                <a:effectLst/>
                <a:highlight>
                  <a:srgbClr val="FFFFFF"/>
                </a:highlight>
                <a:latin typeface="Monotype Corsiva" panose="03010101010201010101" pitchFamily="66" charset="0"/>
              </a:rPr>
              <a:t> condition to the "Player" object.</a:t>
            </a:r>
          </a:p>
          <a:p>
            <a:pPr algn="l">
              <a:buFont typeface="+mj-lt"/>
              <a:buAutoNum type="arabicPeriod"/>
            </a:pPr>
            <a:r>
              <a:rPr lang="en-US" sz="2400" b="0" i="0" dirty="0">
                <a:solidFill>
                  <a:schemeClr val="accent1">
                    <a:lumMod val="75000"/>
                  </a:schemeClr>
                </a:solidFill>
                <a:effectLst/>
                <a:highlight>
                  <a:srgbClr val="FFFFFF"/>
                </a:highlight>
                <a:latin typeface="Monotype Corsiva" panose="03010101010201010101" pitchFamily="66" charset="0"/>
              </a:rPr>
              <a:t>Toggle the </a:t>
            </a:r>
            <a:r>
              <a:rPr lang="en-US" sz="2400" b="1" i="0" dirty="0">
                <a:solidFill>
                  <a:schemeClr val="accent1">
                    <a:lumMod val="75000"/>
                  </a:schemeClr>
                </a:solidFill>
                <a:effectLst/>
                <a:highlight>
                  <a:srgbClr val="FFFFFF"/>
                </a:highlight>
                <a:latin typeface="Monotype Corsiva" panose="03010101010201010101" pitchFamily="66" charset="0"/>
              </a:rPr>
              <a:t>Invert condition</a:t>
            </a:r>
            <a:r>
              <a:rPr lang="en-US" sz="2400" b="0" i="0" dirty="0">
                <a:solidFill>
                  <a:schemeClr val="accent1">
                    <a:lumMod val="75000"/>
                  </a:schemeClr>
                </a:solidFill>
                <a:effectLst/>
                <a:highlight>
                  <a:srgbClr val="FFFFFF"/>
                </a:highlight>
                <a:latin typeface="Monotype Corsiva" panose="03010101010201010101" pitchFamily="66" charset="0"/>
              </a:rPr>
              <a:t> option to the </a:t>
            </a:r>
            <a:r>
              <a:rPr lang="en-US" sz="2400" b="0" i="1" dirty="0">
                <a:solidFill>
                  <a:schemeClr val="accent1">
                    <a:lumMod val="75000"/>
                  </a:schemeClr>
                </a:solidFill>
                <a:effectLst/>
                <a:highlight>
                  <a:srgbClr val="FFFFFF"/>
                </a:highlight>
                <a:latin typeface="Monotype Corsiva" panose="03010101010201010101" pitchFamily="66" charset="0"/>
              </a:rPr>
              <a:t>on</a:t>
            </a:r>
            <a:r>
              <a:rPr lang="en-US" sz="2400" b="0" i="0" dirty="0">
                <a:solidFill>
                  <a:schemeClr val="accent1">
                    <a:lumMod val="75000"/>
                  </a:schemeClr>
                </a:solidFill>
                <a:effectLst/>
                <a:highlight>
                  <a:srgbClr val="FFFFFF"/>
                </a:highlight>
                <a:latin typeface="Monotype Corsiva" panose="03010101010201010101" pitchFamily="66" charset="0"/>
              </a:rPr>
              <a:t> position.</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The </a:t>
            </a:r>
            <a:r>
              <a:rPr lang="en-US" sz="2400" b="1" i="0" dirty="0">
                <a:solidFill>
                  <a:schemeClr val="accent1">
                    <a:lumMod val="75000"/>
                  </a:schemeClr>
                </a:solidFill>
                <a:effectLst/>
                <a:highlight>
                  <a:srgbClr val="FFFFFF"/>
                </a:highlight>
                <a:latin typeface="Monotype Corsiva" panose="03010101010201010101" pitchFamily="66" charset="0"/>
              </a:rPr>
              <a:t>Invert condition</a:t>
            </a:r>
            <a:r>
              <a:rPr lang="en-US" sz="2400" b="0" i="0" dirty="0">
                <a:solidFill>
                  <a:schemeClr val="accent1">
                    <a:lumMod val="75000"/>
                  </a:schemeClr>
                </a:solidFill>
                <a:effectLst/>
                <a:highlight>
                  <a:srgbClr val="FFFFFF"/>
                </a:highlight>
                <a:latin typeface="Monotype Corsiva" panose="03010101010201010101" pitchFamily="66" charset="0"/>
              </a:rPr>
              <a:t> option inverts the way a condition works. </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This means the </a:t>
            </a:r>
            <a:r>
              <a:rPr lang="en-US" sz="2400" b="1" i="0" dirty="0">
                <a:solidFill>
                  <a:schemeClr val="accent1">
                    <a:lumMod val="75000"/>
                  </a:schemeClr>
                </a:solidFill>
                <a:effectLst/>
                <a:highlight>
                  <a:srgbClr val="FFFFFF"/>
                </a:highlight>
                <a:latin typeface="Monotype Corsiva" panose="03010101010201010101" pitchFamily="66" charset="0"/>
              </a:rPr>
              <a:t>Is moving</a:t>
            </a:r>
            <a:r>
              <a:rPr lang="en-US" sz="2400" b="0" i="0" dirty="0">
                <a:solidFill>
                  <a:schemeClr val="accent1">
                    <a:lumMod val="75000"/>
                  </a:schemeClr>
                </a:solidFill>
                <a:effectLst/>
                <a:highlight>
                  <a:srgbClr val="FFFFFF"/>
                </a:highlight>
                <a:latin typeface="Monotype Corsiva" panose="03010101010201010101" pitchFamily="66" charset="0"/>
              </a:rPr>
              <a:t> condition becomes </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the </a:t>
            </a:r>
            <a:r>
              <a:rPr lang="en-US" sz="2400" b="1" i="0" dirty="0">
                <a:solidFill>
                  <a:schemeClr val="accent1">
                    <a:lumMod val="75000"/>
                  </a:schemeClr>
                </a:solidFill>
                <a:effectLst/>
                <a:highlight>
                  <a:srgbClr val="FFFFFF"/>
                </a:highlight>
                <a:latin typeface="Monotype Corsiva" panose="03010101010201010101" pitchFamily="66" charset="0"/>
              </a:rPr>
              <a:t>Is not moving</a:t>
            </a:r>
            <a:r>
              <a:rPr lang="en-US" sz="2400" b="0" i="0" dirty="0">
                <a:solidFill>
                  <a:schemeClr val="accent1">
                    <a:lumMod val="75000"/>
                  </a:schemeClr>
                </a:solidFill>
                <a:effectLst/>
                <a:highlight>
                  <a:srgbClr val="FFFFFF"/>
                </a:highlight>
                <a:latin typeface="Monotype Corsiva" panose="03010101010201010101" pitchFamily="66" charset="0"/>
              </a:rPr>
              <a:t> condition.</a:t>
            </a:r>
          </a:p>
          <a:p>
            <a:endParaRPr lang="en-IN" sz="2400" dirty="0">
              <a:solidFill>
                <a:schemeClr val="accent1">
                  <a:lumMod val="75000"/>
                </a:schemeClr>
              </a:solidFill>
              <a:latin typeface="Monotype Corsiva" panose="03010101010201010101" pitchFamily="66" charset="0"/>
            </a:endParaRPr>
          </a:p>
        </p:txBody>
      </p:sp>
      <p:pic>
        <p:nvPicPr>
          <p:cNvPr id="5" name="Picture 4">
            <a:extLst>
              <a:ext uri="{FF2B5EF4-FFF2-40B4-BE49-F238E27FC236}">
                <a16:creationId xmlns:a16="http://schemas.microsoft.com/office/drawing/2014/main" id="{57A92FA4-61F0-CAF8-D120-1F05D422503F}"/>
              </a:ext>
            </a:extLst>
          </p:cNvPr>
          <p:cNvPicPr>
            <a:picLocks noChangeAspect="1"/>
          </p:cNvPicPr>
          <p:nvPr/>
        </p:nvPicPr>
        <p:blipFill>
          <a:blip r:embed="rId2"/>
          <a:stretch>
            <a:fillRect/>
          </a:stretch>
        </p:blipFill>
        <p:spPr>
          <a:xfrm>
            <a:off x="6282813" y="3819389"/>
            <a:ext cx="5672668" cy="28961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2111444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B5F24D-09CA-09AD-7CD8-9B001D62339D}"/>
              </a:ext>
            </a:extLst>
          </p:cNvPr>
          <p:cNvSpPr>
            <a:spLocks noGrp="1"/>
          </p:cNvSpPr>
          <p:nvPr>
            <p:ph idx="1"/>
          </p:nvPr>
        </p:nvSpPr>
        <p:spPr>
          <a:xfrm>
            <a:off x="1600199" y="734453"/>
            <a:ext cx="10515600" cy="4301067"/>
          </a:xfrm>
        </p:spPr>
        <p:txBody>
          <a:bodyPr>
            <a:normAutofit/>
          </a:bodyPr>
          <a:lstStyle/>
          <a:p>
            <a:pPr algn="l"/>
            <a:r>
              <a:rPr lang="en-US" sz="2400" b="0" i="0" dirty="0">
                <a:solidFill>
                  <a:schemeClr val="accent1">
                    <a:lumMod val="75000"/>
                  </a:schemeClr>
                </a:solidFill>
                <a:effectLst/>
                <a:highlight>
                  <a:srgbClr val="FFFFFF"/>
                </a:highlight>
                <a:latin typeface="Monotype Corsiva" panose="03010101010201010101" pitchFamily="66" charset="0"/>
              </a:rPr>
              <a:t>Trigger the "Idle" animation</a:t>
            </a:r>
          </a:p>
          <a:p>
            <a:pPr algn="l"/>
            <a:r>
              <a:rPr lang="en-US" sz="2400" b="0" i="0" dirty="0">
                <a:solidFill>
                  <a:schemeClr val="accent1">
                    <a:lumMod val="75000"/>
                  </a:schemeClr>
                </a:solidFill>
                <a:effectLst/>
                <a:highlight>
                  <a:srgbClr val="FFFFFF"/>
                </a:highlight>
                <a:latin typeface="Monotype Corsiva" panose="03010101010201010101" pitchFamily="66" charset="0"/>
              </a:rPr>
              <a:t>When both of the previous conditions are met, trigger the object's "Idle" animation:</a:t>
            </a:r>
          </a:p>
          <a:p>
            <a:pPr marL="342900" indent="-342900">
              <a:buFont typeface="+mj-lt"/>
              <a:buAutoNum type="arabicPeriod"/>
            </a:pPr>
            <a:r>
              <a:rPr lang="en-IN" sz="2400" b="0" i="0" dirty="0">
                <a:solidFill>
                  <a:schemeClr val="accent1">
                    <a:lumMod val="75000"/>
                  </a:schemeClr>
                </a:solidFill>
                <a:effectLst/>
                <a:highlight>
                  <a:srgbClr val="FFFFFF"/>
                </a:highlight>
                <a:latin typeface="Monotype Corsiva" panose="03010101010201010101" pitchFamily="66" charset="0"/>
              </a:rPr>
              <a:t>Add the </a:t>
            </a:r>
            <a:r>
              <a:rPr lang="en-US" sz="2400" b="1" i="0" dirty="0">
                <a:solidFill>
                  <a:schemeClr val="accent1">
                    <a:lumMod val="75000"/>
                  </a:schemeClr>
                </a:solidFill>
                <a:effectLst/>
                <a:highlight>
                  <a:srgbClr val="FFFFFF"/>
                </a:highlight>
                <a:latin typeface="Monotype Corsiva" panose="03010101010201010101" pitchFamily="66" charset="0"/>
              </a:rPr>
              <a:t>Change the animation (by name)</a:t>
            </a:r>
            <a:r>
              <a:rPr lang="en-US" sz="2400" b="0" i="0" dirty="0">
                <a:solidFill>
                  <a:schemeClr val="accent1">
                    <a:lumMod val="75000"/>
                  </a:schemeClr>
                </a:solidFill>
                <a:effectLst/>
                <a:highlight>
                  <a:srgbClr val="FFFFFF"/>
                </a:highlight>
                <a:latin typeface="Monotype Corsiva" panose="03010101010201010101" pitchFamily="66" charset="0"/>
              </a:rPr>
              <a:t> action.</a:t>
            </a:r>
          </a:p>
          <a:p>
            <a:pPr marL="342900" indent="-342900">
              <a:buFont typeface="+mj-lt"/>
              <a:buAutoNum type="arabicPeriod"/>
            </a:pPr>
            <a:r>
              <a:rPr lang="en-IN" sz="2400" dirty="0">
                <a:solidFill>
                  <a:schemeClr val="accent1">
                    <a:lumMod val="75000"/>
                  </a:schemeClr>
                </a:solidFill>
                <a:latin typeface="Monotype Corsiva" panose="03010101010201010101" pitchFamily="66" charset="0"/>
              </a:rPr>
              <a:t>In the </a:t>
            </a:r>
            <a:r>
              <a:rPr lang="en-IN" sz="2400" b="1" i="0" dirty="0">
                <a:solidFill>
                  <a:schemeClr val="accent1">
                    <a:lumMod val="75000"/>
                  </a:schemeClr>
                </a:solidFill>
                <a:effectLst/>
                <a:highlight>
                  <a:srgbClr val="FFFFFF"/>
                </a:highlight>
                <a:latin typeface="Monotype Corsiva" panose="03010101010201010101" pitchFamily="66" charset="0"/>
              </a:rPr>
              <a:t>Animation name</a:t>
            </a:r>
            <a:r>
              <a:rPr lang="en-IN" sz="2400" b="0" i="0" dirty="0">
                <a:solidFill>
                  <a:schemeClr val="accent1">
                    <a:lumMod val="75000"/>
                  </a:schemeClr>
                </a:solidFill>
                <a:effectLst/>
                <a:highlight>
                  <a:srgbClr val="FFFFFF"/>
                </a:highlight>
                <a:latin typeface="Monotype Corsiva" panose="03010101010201010101" pitchFamily="66" charset="0"/>
              </a:rPr>
              <a:t> </a:t>
            </a:r>
            <a:r>
              <a:rPr lang="en-US" sz="2400" b="0" i="0" dirty="0">
                <a:solidFill>
                  <a:schemeClr val="accent1">
                    <a:lumMod val="75000"/>
                  </a:schemeClr>
                </a:solidFill>
                <a:effectLst/>
                <a:highlight>
                  <a:srgbClr val="FFFFFF"/>
                </a:highlight>
                <a:latin typeface="Monotype Corsiva" panose="03010101010201010101" pitchFamily="66" charset="0"/>
              </a:rPr>
              <a:t>field, enter the name of the "Idle" animation. You must wrap this name in double quotes(i.e. “Idle”)</a:t>
            </a:r>
          </a:p>
          <a:p>
            <a:pPr marL="0" indent="0">
              <a:buNone/>
            </a:pPr>
            <a:endParaRPr lang="en-US" dirty="0">
              <a:solidFill>
                <a:schemeClr val="accent1">
                  <a:lumMod val="75000"/>
                </a:schemeClr>
              </a:solidFill>
              <a:highlight>
                <a:srgbClr val="FFFFFF"/>
              </a:highlight>
              <a:latin typeface="Monotype Corsiva" panose="03010101010201010101" pitchFamily="66" charset="0"/>
            </a:endParaRPr>
          </a:p>
        </p:txBody>
      </p:sp>
      <p:pic>
        <p:nvPicPr>
          <p:cNvPr id="7" name="Picture 6">
            <a:extLst>
              <a:ext uri="{FF2B5EF4-FFF2-40B4-BE49-F238E27FC236}">
                <a16:creationId xmlns:a16="http://schemas.microsoft.com/office/drawing/2014/main" id="{BBB095DA-7E21-2BC3-495A-753FAADF562A}"/>
              </a:ext>
            </a:extLst>
          </p:cNvPr>
          <p:cNvPicPr>
            <a:picLocks noChangeAspect="1"/>
          </p:cNvPicPr>
          <p:nvPr/>
        </p:nvPicPr>
        <p:blipFill>
          <a:blip r:embed="rId2"/>
          <a:stretch>
            <a:fillRect/>
          </a:stretch>
        </p:blipFill>
        <p:spPr>
          <a:xfrm>
            <a:off x="4129548" y="3139573"/>
            <a:ext cx="7827180" cy="352697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04523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00959F4-F73D-0EB6-D9BD-CEABDFE118DE}"/>
              </a:ext>
            </a:extLst>
          </p:cNvPr>
          <p:cNvSpPr>
            <a:spLocks noGrp="1"/>
          </p:cNvSpPr>
          <p:nvPr>
            <p:ph idx="1"/>
          </p:nvPr>
        </p:nvSpPr>
        <p:spPr>
          <a:xfrm>
            <a:off x="838200" y="270387"/>
            <a:ext cx="10515600" cy="6024563"/>
          </a:xfrm>
        </p:spPr>
        <p:txBody>
          <a:bodyPr>
            <a:noAutofit/>
          </a:bodyPr>
          <a:lstStyle/>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Step 3: Add a running animation to the player</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Add the "Running" animation to the "Player" object</a:t>
            </a:r>
          </a:p>
          <a:p>
            <a:pPr algn="l">
              <a:buFont typeface="+mj-lt"/>
              <a:buAutoNum type="arabicPeriod"/>
            </a:pPr>
            <a:r>
              <a:rPr lang="en-US" sz="2400" b="0" i="0" dirty="0">
                <a:solidFill>
                  <a:schemeClr val="accent1">
                    <a:lumMod val="75000"/>
                  </a:schemeClr>
                </a:solidFill>
                <a:effectLst/>
                <a:highlight>
                  <a:srgbClr val="FFFFFF"/>
                </a:highlight>
                <a:latin typeface="Monotype Corsiva" panose="03010101010201010101" pitchFamily="66" charset="0"/>
              </a:rPr>
              <a:t>Add an animation named "Running" to the "Player" object.</a:t>
            </a:r>
          </a:p>
          <a:p>
            <a:pPr algn="l">
              <a:buFont typeface="+mj-lt"/>
              <a:buAutoNum type="arabicPeriod"/>
            </a:pPr>
            <a:r>
              <a:rPr lang="en-US" sz="2400" b="0" i="0" dirty="0">
                <a:solidFill>
                  <a:schemeClr val="accent1">
                    <a:lumMod val="75000"/>
                  </a:schemeClr>
                </a:solidFill>
                <a:effectLst/>
                <a:highlight>
                  <a:srgbClr val="FFFFFF"/>
                </a:highlight>
                <a:latin typeface="Monotype Corsiva" panose="03010101010201010101" pitchFamily="66" charset="0"/>
              </a:rPr>
              <a:t>From the file chooser, select all of the following assets:</a:t>
            </a:r>
          </a:p>
          <a:p>
            <a:pPr algn="l">
              <a:buFont typeface="Arial" panose="020B0604020202020204" pitchFamily="34" charset="0"/>
              <a:buChar char="•"/>
            </a:pPr>
            <a:r>
              <a:rPr lang="en-US" sz="2400" b="0" i="0" dirty="0">
                <a:solidFill>
                  <a:schemeClr val="accent1">
                    <a:lumMod val="75000"/>
                  </a:schemeClr>
                </a:solidFill>
                <a:effectLst/>
                <a:highlight>
                  <a:srgbClr val="FFFFFF"/>
                </a:highlight>
                <a:latin typeface="Monotype Corsiva" panose="03010101010201010101" pitchFamily="66" charset="0"/>
              </a:rPr>
              <a:t>p1_walk03.png</a:t>
            </a:r>
          </a:p>
          <a:p>
            <a:pPr algn="l">
              <a:buFont typeface="Arial" panose="020B0604020202020204" pitchFamily="34" charset="0"/>
              <a:buChar char="•"/>
            </a:pPr>
            <a:r>
              <a:rPr lang="en-US" sz="2400" b="0" i="0" dirty="0">
                <a:solidFill>
                  <a:schemeClr val="accent1">
                    <a:lumMod val="75000"/>
                  </a:schemeClr>
                </a:solidFill>
                <a:effectLst/>
                <a:highlight>
                  <a:srgbClr val="FFFFFF"/>
                </a:highlight>
                <a:latin typeface="Monotype Corsiva" panose="03010101010201010101" pitchFamily="66" charset="0"/>
              </a:rPr>
              <a:t>p1_walk04.png</a:t>
            </a:r>
          </a:p>
          <a:p>
            <a:pPr algn="l">
              <a:buFont typeface="Arial" panose="020B0604020202020204" pitchFamily="34" charset="0"/>
              <a:buChar char="•"/>
            </a:pPr>
            <a:r>
              <a:rPr lang="en-US" sz="2400" b="0" i="0" dirty="0">
                <a:solidFill>
                  <a:schemeClr val="accent1">
                    <a:lumMod val="75000"/>
                  </a:schemeClr>
                </a:solidFill>
                <a:effectLst/>
                <a:highlight>
                  <a:srgbClr val="FFFFFF"/>
                </a:highlight>
                <a:latin typeface="Monotype Corsiva" panose="03010101010201010101" pitchFamily="66" charset="0"/>
              </a:rPr>
              <a:t>p1_walk05.png</a:t>
            </a:r>
          </a:p>
          <a:p>
            <a:pPr algn="l">
              <a:buFont typeface="Arial" panose="020B0604020202020204" pitchFamily="34" charset="0"/>
              <a:buChar char="•"/>
            </a:pPr>
            <a:r>
              <a:rPr lang="en-US" sz="2400" b="0" i="0" dirty="0">
                <a:solidFill>
                  <a:schemeClr val="accent1">
                    <a:lumMod val="75000"/>
                  </a:schemeClr>
                </a:solidFill>
                <a:effectLst/>
                <a:highlight>
                  <a:srgbClr val="FFFFFF"/>
                </a:highlight>
                <a:latin typeface="Monotype Corsiva" panose="03010101010201010101" pitchFamily="66" charset="0"/>
              </a:rPr>
              <a:t>p1_walk06.png</a:t>
            </a:r>
          </a:p>
          <a:p>
            <a:pPr algn="l">
              <a:buFont typeface="Arial" panose="020B0604020202020204" pitchFamily="34" charset="0"/>
              <a:buChar char="•"/>
            </a:pPr>
            <a:r>
              <a:rPr lang="en-US" sz="2400" b="0" i="0" dirty="0">
                <a:solidFill>
                  <a:schemeClr val="accent1">
                    <a:lumMod val="75000"/>
                  </a:schemeClr>
                </a:solidFill>
                <a:effectLst/>
                <a:highlight>
                  <a:srgbClr val="FFFFFF"/>
                </a:highlight>
                <a:latin typeface="Monotype Corsiva" panose="03010101010201010101" pitchFamily="66" charset="0"/>
              </a:rPr>
              <a:t>p1_walk07.png </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3. Enable the </a:t>
            </a:r>
            <a:r>
              <a:rPr lang="en-US" sz="2400" b="1" i="0" dirty="0">
                <a:solidFill>
                  <a:schemeClr val="accent1">
                    <a:lumMod val="75000"/>
                  </a:schemeClr>
                </a:solidFill>
                <a:effectLst/>
                <a:highlight>
                  <a:srgbClr val="FFFFFF"/>
                </a:highlight>
                <a:latin typeface="Monotype Corsiva" panose="03010101010201010101" pitchFamily="66" charset="0"/>
              </a:rPr>
              <a:t>Loop</a:t>
            </a:r>
            <a:r>
              <a:rPr lang="en-US" sz="2400" b="0" i="0" dirty="0">
                <a:solidFill>
                  <a:schemeClr val="accent1">
                    <a:lumMod val="75000"/>
                  </a:schemeClr>
                </a:solidFill>
                <a:effectLst/>
                <a:highlight>
                  <a:srgbClr val="FFFFFF"/>
                </a:highlight>
                <a:latin typeface="Monotype Corsiva" panose="03010101010201010101" pitchFamily="66" charset="0"/>
              </a:rPr>
              <a:t> option. When enabled, </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the animation continually plays for as long as it’s</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 active (rather than playing once and stopping). </a:t>
            </a:r>
          </a:p>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4. Click </a:t>
            </a:r>
            <a:r>
              <a:rPr lang="en-US" sz="2400" b="1" i="0" dirty="0">
                <a:solidFill>
                  <a:schemeClr val="accent1">
                    <a:lumMod val="75000"/>
                  </a:schemeClr>
                </a:solidFill>
                <a:effectLst/>
                <a:highlight>
                  <a:srgbClr val="FFFFFF"/>
                </a:highlight>
                <a:latin typeface="Monotype Corsiva" panose="03010101010201010101" pitchFamily="66" charset="0"/>
              </a:rPr>
              <a:t>Apply</a:t>
            </a:r>
            <a:r>
              <a:rPr lang="en-US" sz="2400" b="0" i="0" dirty="0">
                <a:solidFill>
                  <a:schemeClr val="accent1">
                    <a:lumMod val="75000"/>
                  </a:schemeClr>
                </a:solidFill>
                <a:effectLst/>
                <a:highlight>
                  <a:srgbClr val="FFFFFF"/>
                </a:highlight>
                <a:latin typeface="Monotype Corsiva" panose="03010101010201010101" pitchFamily="66" charset="0"/>
              </a:rPr>
              <a:t>.</a:t>
            </a:r>
          </a:p>
          <a:p>
            <a:pPr marL="0" indent="0">
              <a:buNone/>
            </a:pPr>
            <a:endParaRPr lang="en-IN" sz="2400" dirty="0">
              <a:solidFill>
                <a:schemeClr val="accent1">
                  <a:lumMod val="75000"/>
                </a:schemeClr>
              </a:solidFill>
              <a:latin typeface="Monotype Corsiva" panose="03010101010201010101" pitchFamily="66" charset="0"/>
            </a:endParaRPr>
          </a:p>
        </p:txBody>
      </p:sp>
      <p:pic>
        <p:nvPicPr>
          <p:cNvPr id="4" name="Picture 3">
            <a:extLst>
              <a:ext uri="{FF2B5EF4-FFF2-40B4-BE49-F238E27FC236}">
                <a16:creationId xmlns:a16="http://schemas.microsoft.com/office/drawing/2014/main" id="{09B5FC70-628C-B60C-6B4D-C0568378A21D}"/>
              </a:ext>
            </a:extLst>
          </p:cNvPr>
          <p:cNvPicPr>
            <a:picLocks noChangeAspect="1"/>
          </p:cNvPicPr>
          <p:nvPr/>
        </p:nvPicPr>
        <p:blipFill>
          <a:blip r:embed="rId2"/>
          <a:stretch>
            <a:fillRect/>
          </a:stretch>
        </p:blipFill>
        <p:spPr>
          <a:xfrm>
            <a:off x="6337592" y="2150806"/>
            <a:ext cx="5775750" cy="36600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005014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5030B89-FD04-CAE6-637A-785D28D42697}"/>
              </a:ext>
            </a:extLst>
          </p:cNvPr>
          <p:cNvSpPr>
            <a:spLocks noGrp="1"/>
          </p:cNvSpPr>
          <p:nvPr>
            <p:ph idx="1"/>
          </p:nvPr>
        </p:nvSpPr>
        <p:spPr>
          <a:xfrm>
            <a:off x="956187" y="293133"/>
            <a:ext cx="10515600" cy="6016096"/>
          </a:xfrm>
        </p:spPr>
        <p:txBody>
          <a:bodyPr>
            <a:normAutofit/>
          </a:bodyPr>
          <a:lstStyle/>
          <a:p>
            <a:pPr marL="0" indent="0">
              <a:buNone/>
            </a:pPr>
            <a:r>
              <a:rPr lang="en-IN" sz="2400" b="0" i="0" dirty="0">
                <a:solidFill>
                  <a:schemeClr val="accent1">
                    <a:lumMod val="75000"/>
                  </a:schemeClr>
                </a:solidFill>
                <a:effectLst/>
                <a:highlight>
                  <a:srgbClr val="FFFFFF"/>
                </a:highlight>
                <a:latin typeface="Monotype Corsiva" panose="03010101010201010101" pitchFamily="66" charset="0"/>
              </a:rPr>
              <a:t>Trigger the "Running" animation</a:t>
            </a:r>
          </a:p>
          <a:p>
            <a:pPr marL="457200" indent="-457200">
              <a:buFont typeface="+mj-lt"/>
              <a:buAutoNum type="arabicPeriod"/>
            </a:pPr>
            <a:r>
              <a:rPr lang="en-IN" sz="2400" b="0" i="0" dirty="0">
                <a:solidFill>
                  <a:schemeClr val="accent1">
                    <a:lumMod val="75000"/>
                  </a:schemeClr>
                </a:solidFill>
                <a:effectLst/>
                <a:highlight>
                  <a:srgbClr val="FFFFFF"/>
                </a:highlight>
                <a:latin typeface="Monotype Corsiva" panose="03010101010201010101" pitchFamily="66" charset="0"/>
              </a:rPr>
              <a:t>Create a new event.</a:t>
            </a:r>
          </a:p>
          <a:p>
            <a:pPr marL="457200" indent="-457200">
              <a:buFont typeface="+mj-lt"/>
              <a:buAutoNum type="arabicPeriod"/>
            </a:pPr>
            <a:r>
              <a:rPr lang="en-IN" sz="2400" b="0" i="0" dirty="0">
                <a:solidFill>
                  <a:schemeClr val="accent1">
                    <a:lumMod val="75000"/>
                  </a:schemeClr>
                </a:solidFill>
                <a:effectLst/>
                <a:highlight>
                  <a:srgbClr val="FFFFFF"/>
                </a:highlight>
                <a:latin typeface="Monotype Corsiva" panose="03010101010201010101" pitchFamily="66" charset="0"/>
              </a:rPr>
              <a:t>Add the  </a:t>
            </a:r>
            <a:r>
              <a:rPr lang="en-IN" sz="2400" b="1" i="0" dirty="0">
                <a:solidFill>
                  <a:schemeClr val="accent1">
                    <a:lumMod val="75000"/>
                  </a:schemeClr>
                </a:solidFill>
                <a:effectLst/>
                <a:highlight>
                  <a:srgbClr val="FFFFFF"/>
                </a:highlight>
                <a:latin typeface="Monotype Corsiva" panose="03010101010201010101" pitchFamily="66" charset="0"/>
              </a:rPr>
              <a:t>Is on floor</a:t>
            </a:r>
            <a:r>
              <a:rPr lang="en-IN" sz="2400" b="0" i="0" dirty="0">
                <a:solidFill>
                  <a:schemeClr val="accent1">
                    <a:lumMod val="75000"/>
                  </a:schemeClr>
                </a:solidFill>
                <a:effectLst/>
                <a:highlight>
                  <a:srgbClr val="FFFFFF"/>
                </a:highlight>
                <a:latin typeface="Monotype Corsiva" panose="03010101010201010101" pitchFamily="66" charset="0"/>
              </a:rPr>
              <a:t> </a:t>
            </a:r>
            <a:r>
              <a:rPr lang="en-US" sz="2400" b="0" i="0" dirty="0">
                <a:solidFill>
                  <a:schemeClr val="accent1">
                    <a:lumMod val="75000"/>
                  </a:schemeClr>
                </a:solidFill>
                <a:effectLst/>
                <a:highlight>
                  <a:srgbClr val="FFFFFF"/>
                </a:highlight>
                <a:latin typeface="Monotype Corsiva" panose="03010101010201010101" pitchFamily="66" charset="0"/>
              </a:rPr>
              <a:t>condition to the "Player" object.</a:t>
            </a:r>
          </a:p>
          <a:p>
            <a:pPr marL="457200" indent="-457200">
              <a:buFont typeface="+mj-lt"/>
              <a:buAutoNum type="arabicPeriod"/>
            </a:pPr>
            <a:r>
              <a:rPr lang="en-IN" sz="2400" b="0" i="0" dirty="0">
                <a:solidFill>
                  <a:schemeClr val="accent1">
                    <a:lumMod val="75000"/>
                  </a:schemeClr>
                </a:solidFill>
                <a:effectLst/>
                <a:highlight>
                  <a:srgbClr val="FFFFFF"/>
                </a:highlight>
                <a:latin typeface="Monotype Corsiva" panose="03010101010201010101" pitchFamily="66" charset="0"/>
              </a:rPr>
              <a:t>Add the </a:t>
            </a:r>
            <a:r>
              <a:rPr lang="en-IN" sz="2400" b="1" i="0" dirty="0">
                <a:solidFill>
                  <a:schemeClr val="accent1">
                    <a:lumMod val="75000"/>
                  </a:schemeClr>
                </a:solidFill>
                <a:effectLst/>
                <a:highlight>
                  <a:srgbClr val="FFFFFF"/>
                </a:highlight>
                <a:latin typeface="Monotype Corsiva" panose="03010101010201010101" pitchFamily="66" charset="0"/>
              </a:rPr>
              <a:t>Is moving</a:t>
            </a:r>
            <a:r>
              <a:rPr lang="en-IN" sz="2400" b="0" i="0" dirty="0">
                <a:solidFill>
                  <a:schemeClr val="accent1">
                    <a:lumMod val="75000"/>
                  </a:schemeClr>
                </a:solidFill>
                <a:effectLst/>
                <a:highlight>
                  <a:srgbClr val="FFFFFF"/>
                </a:highlight>
                <a:latin typeface="Monotype Corsiva" panose="03010101010201010101" pitchFamily="66" charset="0"/>
              </a:rPr>
              <a:t> </a:t>
            </a:r>
            <a:r>
              <a:rPr lang="en-US" sz="2400" b="0" i="0" dirty="0">
                <a:solidFill>
                  <a:schemeClr val="accent1">
                    <a:lumMod val="75000"/>
                  </a:schemeClr>
                </a:solidFill>
                <a:effectLst/>
                <a:highlight>
                  <a:srgbClr val="FFFFFF"/>
                </a:highlight>
                <a:latin typeface="Monotype Corsiva" panose="03010101010201010101" pitchFamily="66" charset="0"/>
              </a:rPr>
              <a:t>condition to the "Player" object.</a:t>
            </a:r>
            <a:endParaRPr lang="en-US" sz="2400" i="0" dirty="0">
              <a:solidFill>
                <a:schemeClr val="accent1">
                  <a:lumMod val="75000"/>
                </a:schemeClr>
              </a:solidFill>
              <a:effectLst/>
              <a:highlight>
                <a:srgbClr val="FFFFFF"/>
              </a:highlight>
              <a:latin typeface="Monotype Corsiva" panose="03010101010201010101" pitchFamily="66" charset="0"/>
            </a:endParaRPr>
          </a:p>
          <a:p>
            <a:pPr marL="457200" indent="-457200">
              <a:buFont typeface="+mj-lt"/>
              <a:buAutoNum type="arabicPeriod"/>
            </a:pPr>
            <a:r>
              <a:rPr lang="en-US" sz="2400" b="0" dirty="0">
                <a:solidFill>
                  <a:schemeClr val="accent1">
                    <a:lumMod val="75000"/>
                  </a:schemeClr>
                </a:solidFill>
                <a:highlight>
                  <a:srgbClr val="FFFFFF"/>
                </a:highlight>
                <a:latin typeface="Monotype Corsiva" panose="03010101010201010101" pitchFamily="66" charset="0"/>
              </a:rPr>
              <a:t>Add the </a:t>
            </a:r>
            <a:r>
              <a:rPr lang="en-US" sz="2400" b="1" i="0" dirty="0">
                <a:solidFill>
                  <a:schemeClr val="accent1">
                    <a:lumMod val="75000"/>
                  </a:schemeClr>
                </a:solidFill>
                <a:effectLst/>
                <a:highlight>
                  <a:srgbClr val="FFFFFF"/>
                </a:highlight>
                <a:latin typeface="Monotype Corsiva" panose="03010101010201010101" pitchFamily="66" charset="0"/>
              </a:rPr>
              <a:t>Change the animation (by name)</a:t>
            </a:r>
            <a:r>
              <a:rPr lang="en-US" sz="2400" b="0" i="0" dirty="0">
                <a:solidFill>
                  <a:schemeClr val="accent1">
                    <a:lumMod val="75000"/>
                  </a:schemeClr>
                </a:solidFill>
                <a:effectLst/>
                <a:highlight>
                  <a:srgbClr val="FFFFFF"/>
                </a:highlight>
                <a:latin typeface="Monotype Corsiva" panose="03010101010201010101" pitchFamily="66" charset="0"/>
              </a:rPr>
              <a:t> </a:t>
            </a:r>
            <a:r>
              <a:rPr lang="en-IN" sz="2400" b="0" i="0" dirty="0">
                <a:solidFill>
                  <a:schemeClr val="accent1">
                    <a:lumMod val="75000"/>
                  </a:schemeClr>
                </a:solidFill>
                <a:effectLst/>
                <a:highlight>
                  <a:srgbClr val="FFFFFF"/>
                </a:highlight>
                <a:latin typeface="Monotype Corsiva" panose="03010101010201010101" pitchFamily="66" charset="0"/>
              </a:rPr>
              <a:t>action to the event.</a:t>
            </a:r>
          </a:p>
          <a:p>
            <a:pPr marL="457200" indent="-457200">
              <a:buFont typeface="+mj-lt"/>
              <a:buAutoNum type="arabicPeriod"/>
            </a:pPr>
            <a:r>
              <a:rPr lang="en-IN" sz="2400" dirty="0">
                <a:solidFill>
                  <a:schemeClr val="accent1">
                    <a:lumMod val="75000"/>
                  </a:schemeClr>
                </a:solidFill>
                <a:highlight>
                  <a:srgbClr val="FFFFFF"/>
                </a:highlight>
                <a:latin typeface="Monotype Corsiva" panose="03010101010201010101" pitchFamily="66" charset="0"/>
              </a:rPr>
              <a:t>In the </a:t>
            </a:r>
            <a:r>
              <a:rPr lang="en-IN" sz="2400" b="0" i="0" dirty="0">
                <a:solidFill>
                  <a:schemeClr val="accent1">
                    <a:lumMod val="75000"/>
                  </a:schemeClr>
                </a:solidFill>
                <a:effectLst/>
                <a:highlight>
                  <a:srgbClr val="FFFFFF"/>
                </a:highlight>
                <a:latin typeface="Monotype Corsiva" panose="03010101010201010101" pitchFamily="66" charset="0"/>
              </a:rPr>
              <a:t> </a:t>
            </a:r>
            <a:r>
              <a:rPr lang="en-IN" sz="2400" b="1" i="0" dirty="0">
                <a:solidFill>
                  <a:schemeClr val="accent1">
                    <a:lumMod val="75000"/>
                  </a:schemeClr>
                </a:solidFill>
                <a:effectLst/>
                <a:highlight>
                  <a:srgbClr val="FFFFFF"/>
                </a:highlight>
                <a:latin typeface="Monotype Corsiva" panose="03010101010201010101" pitchFamily="66" charset="0"/>
              </a:rPr>
              <a:t>Animation name</a:t>
            </a:r>
            <a:r>
              <a:rPr lang="en-IN" sz="2400" b="0" i="0" dirty="0">
                <a:solidFill>
                  <a:schemeClr val="accent1">
                    <a:lumMod val="75000"/>
                  </a:schemeClr>
                </a:solidFill>
                <a:effectLst/>
                <a:highlight>
                  <a:srgbClr val="FFFFFF"/>
                </a:highlight>
                <a:latin typeface="Monotype Corsiva" panose="03010101010201010101" pitchFamily="66" charset="0"/>
              </a:rPr>
              <a:t> </a:t>
            </a:r>
            <a:r>
              <a:rPr lang="en-US" sz="2400" b="0" i="0" dirty="0">
                <a:solidFill>
                  <a:schemeClr val="accent1">
                    <a:lumMod val="75000"/>
                  </a:schemeClr>
                </a:solidFill>
                <a:effectLst/>
                <a:highlight>
                  <a:srgbClr val="FFFFFF"/>
                </a:highlight>
                <a:latin typeface="Monotype Corsiva" panose="03010101010201010101" pitchFamily="66" charset="0"/>
              </a:rPr>
              <a:t>field, enter the name of the "Running" animation. You must wrap this name in double quotes</a:t>
            </a:r>
            <a:r>
              <a:rPr lang="en-IN" sz="2400" dirty="0">
                <a:solidFill>
                  <a:schemeClr val="accent1">
                    <a:lumMod val="75000"/>
                  </a:schemeClr>
                </a:solidFill>
                <a:highlight>
                  <a:srgbClr val="FFFFFF"/>
                </a:highlight>
                <a:latin typeface="Monotype Corsiva" panose="03010101010201010101" pitchFamily="66" charset="0"/>
              </a:rPr>
              <a:t>(i.e. “Running”)</a:t>
            </a:r>
          </a:p>
          <a:p>
            <a:pPr marL="457200" indent="-457200">
              <a:buFont typeface="+mj-lt"/>
              <a:buAutoNum type="arabicPeriod"/>
            </a:pPr>
            <a:r>
              <a:rPr lang="en-IN" sz="2400" b="0" i="0" dirty="0">
                <a:solidFill>
                  <a:schemeClr val="accent1">
                    <a:lumMod val="75000"/>
                  </a:schemeClr>
                </a:solidFill>
                <a:effectLst/>
                <a:highlight>
                  <a:srgbClr val="FFFFFF"/>
                </a:highlight>
                <a:latin typeface="Monotype Corsiva" panose="03010101010201010101" pitchFamily="66" charset="0"/>
              </a:rPr>
              <a:t>Click </a:t>
            </a:r>
            <a:r>
              <a:rPr lang="en-IN" sz="2400" b="1" i="0" dirty="0">
                <a:solidFill>
                  <a:schemeClr val="accent1">
                    <a:lumMod val="75000"/>
                  </a:schemeClr>
                </a:solidFill>
                <a:effectLst/>
                <a:highlight>
                  <a:srgbClr val="FFFFFF"/>
                </a:highlight>
                <a:latin typeface="Monotype Corsiva" panose="03010101010201010101" pitchFamily="66" charset="0"/>
              </a:rPr>
              <a:t>ok</a:t>
            </a:r>
          </a:p>
          <a:p>
            <a:pPr marL="0" indent="0">
              <a:buNone/>
            </a:pPr>
            <a:endParaRPr lang="en-IN" sz="2400" b="1" dirty="0">
              <a:solidFill>
                <a:schemeClr val="accent1">
                  <a:lumMod val="75000"/>
                </a:schemeClr>
              </a:solidFill>
              <a:highlight>
                <a:srgbClr val="FFFFFF"/>
              </a:highlight>
              <a:latin typeface="Monotype Corsiva" panose="03010101010201010101" pitchFamily="66" charset="0"/>
            </a:endParaRPr>
          </a:p>
          <a:p>
            <a:pPr marL="0" indent="0">
              <a:buNone/>
            </a:pPr>
            <a:endParaRPr lang="en-US" sz="2400" b="1" i="0" dirty="0">
              <a:solidFill>
                <a:schemeClr val="accent1">
                  <a:lumMod val="75000"/>
                </a:schemeClr>
              </a:solidFill>
              <a:effectLst/>
              <a:highlight>
                <a:srgbClr val="FFFFFF"/>
              </a:highlight>
              <a:latin typeface="Monotype Corsiva" panose="03010101010201010101" pitchFamily="66" charset="0"/>
            </a:endParaRPr>
          </a:p>
          <a:p>
            <a:pPr marL="0" indent="0">
              <a:buNone/>
            </a:pPr>
            <a:endParaRPr lang="en-IN" sz="2400" dirty="0">
              <a:solidFill>
                <a:schemeClr val="accent1">
                  <a:lumMod val="75000"/>
                </a:schemeClr>
              </a:solidFill>
              <a:latin typeface="Monotype Corsiva" panose="03010101010201010101" pitchFamily="66" charset="0"/>
            </a:endParaRPr>
          </a:p>
        </p:txBody>
      </p:sp>
      <p:pic>
        <p:nvPicPr>
          <p:cNvPr id="7" name="Picture 6">
            <a:extLst>
              <a:ext uri="{FF2B5EF4-FFF2-40B4-BE49-F238E27FC236}">
                <a16:creationId xmlns:a16="http://schemas.microsoft.com/office/drawing/2014/main" id="{DF57F355-2C2C-09E9-6624-D0468B45E1A9}"/>
              </a:ext>
            </a:extLst>
          </p:cNvPr>
          <p:cNvPicPr>
            <a:picLocks noChangeAspect="1"/>
          </p:cNvPicPr>
          <p:nvPr/>
        </p:nvPicPr>
        <p:blipFill>
          <a:blip r:embed="rId3"/>
          <a:stretch>
            <a:fillRect/>
          </a:stretch>
        </p:blipFill>
        <p:spPr>
          <a:xfrm>
            <a:off x="5978013" y="3193026"/>
            <a:ext cx="6031915" cy="38173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5223586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A4266-8369-9FCF-A054-80CDE057ED36}"/>
              </a:ext>
            </a:extLst>
          </p:cNvPr>
          <p:cNvSpPr>
            <a:spLocks noGrp="1"/>
          </p:cNvSpPr>
          <p:nvPr>
            <p:ph type="title"/>
          </p:nvPr>
        </p:nvSpPr>
        <p:spPr>
          <a:xfrm>
            <a:off x="838200" y="76201"/>
            <a:ext cx="10515600" cy="1614488"/>
          </a:xfrm>
        </p:spPr>
        <p:txBody>
          <a:bodyPr/>
          <a:lstStyle/>
          <a:p>
            <a:r>
              <a:rPr lang="en-IN" dirty="0">
                <a:solidFill>
                  <a:schemeClr val="accent1">
                    <a:lumMod val="50000"/>
                  </a:schemeClr>
                </a:solidFill>
                <a:latin typeface="Algerian" panose="04020705040A02060702" pitchFamily="82" charset="0"/>
              </a:rPr>
              <a:t>Adding dialogue in G Develop</a:t>
            </a:r>
          </a:p>
        </p:txBody>
      </p:sp>
      <p:sp>
        <p:nvSpPr>
          <p:cNvPr id="3" name="Content Placeholder 2">
            <a:extLst>
              <a:ext uri="{FF2B5EF4-FFF2-40B4-BE49-F238E27FC236}">
                <a16:creationId xmlns:a16="http://schemas.microsoft.com/office/drawing/2014/main" id="{8189A1BF-7CBE-D83C-5D71-7039335C7170}"/>
              </a:ext>
            </a:extLst>
          </p:cNvPr>
          <p:cNvSpPr>
            <a:spLocks noGrp="1"/>
          </p:cNvSpPr>
          <p:nvPr>
            <p:ph idx="1"/>
          </p:nvPr>
        </p:nvSpPr>
        <p:spPr>
          <a:xfrm>
            <a:off x="1329813" y="1084744"/>
            <a:ext cx="10515600" cy="5539739"/>
          </a:xfrm>
        </p:spPr>
        <p:txBody>
          <a:bodyPr>
            <a:noAutofit/>
          </a:bodyPr>
          <a:lstStyle/>
          <a:p>
            <a:pPr marL="0" indent="0">
              <a:buNone/>
            </a:pPr>
            <a:r>
              <a:rPr lang="en-US" sz="2000" b="0" i="0" dirty="0">
                <a:solidFill>
                  <a:schemeClr val="accent1">
                    <a:lumMod val="75000"/>
                  </a:schemeClr>
                </a:solidFill>
                <a:effectLst/>
                <a:highlight>
                  <a:srgbClr val="FFFFFF"/>
                </a:highlight>
                <a:latin typeface="Monotype Corsiva" panose="03010101010201010101" pitchFamily="66" charset="0"/>
              </a:rPr>
              <a:t>This extension adds functionality of a dialog box to your game. Add this to the sprite object that will be the background of the dialog box.</a:t>
            </a:r>
          </a:p>
          <a:p>
            <a:pPr marL="0" indent="0">
              <a:buNone/>
            </a:pPr>
            <a:r>
              <a:rPr lang="en-IN" sz="2000" b="0" i="0" dirty="0">
                <a:solidFill>
                  <a:schemeClr val="accent1">
                    <a:lumMod val="75000"/>
                  </a:schemeClr>
                </a:solidFill>
                <a:effectLst/>
                <a:highlight>
                  <a:srgbClr val="FFFFFF"/>
                </a:highlight>
                <a:latin typeface="Monotype Corsiva" panose="03010101010201010101" pitchFamily="66" charset="0"/>
              </a:rPr>
              <a:t>How to use:</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You will need a background </a:t>
            </a:r>
            <a:r>
              <a:rPr lang="en-US" sz="2000" b="1" i="0" dirty="0">
                <a:solidFill>
                  <a:schemeClr val="accent1">
                    <a:lumMod val="75000"/>
                  </a:schemeClr>
                </a:solidFill>
                <a:effectLst/>
                <a:highlight>
                  <a:srgbClr val="FFFFFF"/>
                </a:highlight>
                <a:latin typeface="Monotype Corsiva" panose="03010101010201010101" pitchFamily="66" charset="0"/>
              </a:rPr>
              <a:t>sprite</a:t>
            </a:r>
            <a:r>
              <a:rPr lang="en-US" sz="2000" b="0" i="0" dirty="0">
                <a:solidFill>
                  <a:schemeClr val="accent1">
                    <a:lumMod val="75000"/>
                  </a:schemeClr>
                </a:solidFill>
                <a:effectLst/>
                <a:highlight>
                  <a:srgbClr val="FFFFFF"/>
                </a:highlight>
                <a:latin typeface="Monotype Corsiva" panose="03010101010201010101" pitchFamily="66" charset="0"/>
              </a:rPr>
              <a:t>, a character </a:t>
            </a:r>
            <a:r>
              <a:rPr lang="en-US" sz="2000" b="1" i="0" dirty="0">
                <a:solidFill>
                  <a:schemeClr val="accent1">
                    <a:lumMod val="75000"/>
                  </a:schemeClr>
                </a:solidFill>
                <a:effectLst/>
                <a:highlight>
                  <a:srgbClr val="FFFFFF"/>
                </a:highlight>
                <a:latin typeface="Monotype Corsiva" panose="03010101010201010101" pitchFamily="66" charset="0"/>
              </a:rPr>
              <a:t>sprite</a:t>
            </a:r>
            <a:r>
              <a:rPr lang="en-US" sz="2000" b="0" i="0" dirty="0">
                <a:solidFill>
                  <a:schemeClr val="accent1">
                    <a:lumMod val="75000"/>
                  </a:schemeClr>
                </a:solidFill>
                <a:effectLst/>
                <a:highlight>
                  <a:srgbClr val="FFFFFF"/>
                </a:highlight>
                <a:latin typeface="Monotype Corsiva" panose="03010101010201010101" pitchFamily="66" charset="0"/>
              </a:rPr>
              <a:t>, a </a:t>
            </a:r>
            <a:r>
              <a:rPr lang="en-US" sz="2000" b="1" i="0" dirty="0">
                <a:solidFill>
                  <a:schemeClr val="accent1">
                    <a:lumMod val="75000"/>
                  </a:schemeClr>
                </a:solidFill>
                <a:effectLst/>
                <a:highlight>
                  <a:srgbClr val="FFFFFF"/>
                </a:highlight>
                <a:latin typeface="Monotype Corsiva" panose="03010101010201010101" pitchFamily="66" charset="0"/>
              </a:rPr>
              <a:t>BBText</a:t>
            </a:r>
            <a:r>
              <a:rPr lang="en-US" sz="2000" b="0" i="0" dirty="0">
                <a:solidFill>
                  <a:schemeClr val="accent1">
                    <a:lumMod val="75000"/>
                  </a:schemeClr>
                </a:solidFill>
                <a:effectLst/>
                <a:highlight>
                  <a:srgbClr val="FFFFFF"/>
                </a:highlight>
                <a:latin typeface="Monotype Corsiva" panose="03010101010201010101" pitchFamily="66" charset="0"/>
              </a:rPr>
              <a:t> to display the name, a </a:t>
            </a:r>
            <a:r>
              <a:rPr lang="en-US" sz="2000" b="1" i="0" dirty="0">
                <a:solidFill>
                  <a:schemeClr val="accent1">
                    <a:lumMod val="75000"/>
                  </a:schemeClr>
                </a:solidFill>
                <a:effectLst/>
                <a:highlight>
                  <a:srgbClr val="FFFFFF"/>
                </a:highlight>
                <a:latin typeface="Monotype Corsiva" panose="03010101010201010101" pitchFamily="66" charset="0"/>
              </a:rPr>
              <a:t>BBText</a:t>
            </a:r>
            <a:r>
              <a:rPr lang="en-US" sz="2000" b="0" i="0" dirty="0">
                <a:solidFill>
                  <a:schemeClr val="accent1">
                    <a:lumMod val="75000"/>
                  </a:schemeClr>
                </a:solidFill>
                <a:effectLst/>
                <a:highlight>
                  <a:srgbClr val="FFFFFF"/>
                </a:highlight>
                <a:latin typeface="Monotype Corsiva" panose="03010101010201010101" pitchFamily="66" charset="0"/>
              </a:rPr>
              <a:t> to display the text, and a </a:t>
            </a:r>
            <a:r>
              <a:rPr lang="en-US" sz="2000" b="1" i="0" dirty="0">
                <a:solidFill>
                  <a:schemeClr val="accent1">
                    <a:lumMod val="75000"/>
                  </a:schemeClr>
                </a:solidFill>
                <a:effectLst/>
                <a:highlight>
                  <a:srgbClr val="FFFFFF"/>
                </a:highlight>
                <a:latin typeface="Monotype Corsiva" panose="03010101010201010101" pitchFamily="66" charset="0"/>
              </a:rPr>
              <a:t>sprite</a:t>
            </a:r>
            <a:r>
              <a:rPr lang="en-US" sz="2000" b="0" i="0" dirty="0">
                <a:solidFill>
                  <a:schemeClr val="accent1">
                    <a:lumMod val="75000"/>
                  </a:schemeClr>
                </a:solidFill>
                <a:effectLst/>
                <a:highlight>
                  <a:srgbClr val="FFFFFF"/>
                </a:highlight>
                <a:latin typeface="Monotype Corsiva" panose="03010101010201010101" pitchFamily="66" charset="0"/>
              </a:rPr>
              <a:t> for the icon to prompt the player for action.</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Add the "Dialog Box" behavior to the background object.</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Place each object in the scene.</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Execute the "Setup Dialog Box" action only once in the event.</a:t>
            </a:r>
          </a:p>
          <a:p>
            <a:pPr algn="l">
              <a:buFont typeface="+mj-lt"/>
              <a:buAutoNum type="arabicPeriod"/>
            </a:pPr>
            <a:r>
              <a:rPr lang="en-US" sz="2000" b="0" i="0" dirty="0">
                <a:solidFill>
                  <a:schemeClr val="accent1">
                    <a:lumMod val="75000"/>
                  </a:schemeClr>
                </a:solidFill>
                <a:effectLst/>
                <a:highlight>
                  <a:srgbClr val="FFFFFF"/>
                </a:highlight>
                <a:latin typeface="Monotype Corsiva" panose="03010101010201010101" pitchFamily="66" charset="0"/>
              </a:rPr>
              <a:t>After that, execute the "Open Dialog Box" action, "Close Dialog Box" action, etc.</a:t>
            </a:r>
          </a:p>
          <a:p>
            <a:pPr marL="0" indent="0" algn="l">
              <a:buNone/>
            </a:pPr>
            <a:r>
              <a:rPr lang="en-US" sz="2400" b="0" i="0" dirty="0">
                <a:solidFill>
                  <a:schemeClr val="accent1">
                    <a:lumMod val="50000"/>
                  </a:schemeClr>
                </a:solidFill>
                <a:effectLst/>
                <a:highlight>
                  <a:srgbClr val="FFFFFF"/>
                </a:highlight>
                <a:latin typeface="Algerian" panose="04020705040A02060702" pitchFamily="82" charset="0"/>
              </a:rPr>
              <a:t>Behavior actions</a:t>
            </a:r>
          </a:p>
          <a:p>
            <a:pPr algn="l"/>
            <a:r>
              <a:rPr lang="en-US" sz="2000" b="1" i="0" dirty="0">
                <a:solidFill>
                  <a:schemeClr val="accent1">
                    <a:lumMod val="75000"/>
                  </a:schemeClr>
                </a:solidFill>
                <a:effectLst/>
                <a:highlight>
                  <a:srgbClr val="FFFFFF"/>
                </a:highlight>
                <a:latin typeface="Monotype Corsiva" panose="03010101010201010101" pitchFamily="66" charset="0"/>
              </a:rPr>
              <a:t>Change Dialog Box contents</a:t>
            </a:r>
            <a:br>
              <a:rPr lang="en-US" sz="2000" b="0" i="0" dirty="0">
                <a:solidFill>
                  <a:schemeClr val="accent1">
                    <a:lumMod val="75000"/>
                  </a:schemeClr>
                </a:solidFill>
                <a:effectLst/>
                <a:highlight>
                  <a:srgbClr val="FFFFFF"/>
                </a:highlight>
                <a:latin typeface="Monotype Corsiva" panose="03010101010201010101" pitchFamily="66" charset="0"/>
              </a:rPr>
            </a:br>
            <a:r>
              <a:rPr lang="en-US" sz="2000" b="0" i="0" dirty="0">
                <a:solidFill>
                  <a:schemeClr val="accent1">
                    <a:lumMod val="75000"/>
                  </a:schemeClr>
                </a:solidFill>
                <a:effectLst/>
                <a:highlight>
                  <a:srgbClr val="FFFFFF"/>
                </a:highlight>
                <a:latin typeface="Monotype Corsiva" panose="03010101010201010101" pitchFamily="66" charset="0"/>
              </a:rPr>
              <a:t>Change the Name, Image, and Text in the Dialog Box.</a:t>
            </a:r>
          </a:p>
          <a:p>
            <a:pPr algn="l"/>
            <a:r>
              <a:rPr lang="en-US" sz="2000" b="1" i="0" dirty="0">
                <a:solidFill>
                  <a:schemeClr val="accent1">
                    <a:lumMod val="75000"/>
                  </a:schemeClr>
                </a:solidFill>
                <a:effectLst/>
                <a:highlight>
                  <a:srgbClr val="FFFFFF"/>
                </a:highlight>
                <a:latin typeface="Monotype Corsiva" panose="03010101010201010101" pitchFamily="66" charset="0"/>
              </a:rPr>
              <a:t>Change Dialog Box Text</a:t>
            </a:r>
            <a:br>
              <a:rPr lang="en-US" sz="2000" b="0" i="0" dirty="0">
                <a:solidFill>
                  <a:schemeClr val="accent1">
                    <a:lumMod val="75000"/>
                  </a:schemeClr>
                </a:solidFill>
                <a:effectLst/>
                <a:highlight>
                  <a:srgbClr val="FFFFFF"/>
                </a:highlight>
                <a:latin typeface="Monotype Corsiva" panose="03010101010201010101" pitchFamily="66" charset="0"/>
              </a:rPr>
            </a:br>
            <a:r>
              <a:rPr lang="en-US" sz="2000" b="0" i="0" dirty="0">
                <a:solidFill>
                  <a:schemeClr val="accent1">
                    <a:lumMod val="75000"/>
                  </a:schemeClr>
                </a:solidFill>
                <a:effectLst/>
                <a:highlight>
                  <a:srgbClr val="FFFFFF"/>
                </a:highlight>
                <a:latin typeface="Monotype Corsiva" panose="03010101010201010101" pitchFamily="66" charset="0"/>
              </a:rPr>
              <a:t>Change the Dialog Box Text.</a:t>
            </a:r>
          </a:p>
          <a:p>
            <a:pPr marL="0" indent="0">
              <a:buNone/>
            </a:pPr>
            <a:endParaRPr lang="en-IN" sz="2000" b="0" i="0" dirty="0">
              <a:solidFill>
                <a:schemeClr val="accent1">
                  <a:lumMod val="75000"/>
                </a:schemeClr>
              </a:solidFill>
              <a:effectLst/>
              <a:highlight>
                <a:srgbClr val="FFFFFF"/>
              </a:highlight>
              <a:latin typeface="Monotype Corsiva" panose="03010101010201010101" pitchFamily="66" charset="0"/>
            </a:endParaRPr>
          </a:p>
          <a:p>
            <a:pPr marL="0" indent="0">
              <a:buNone/>
            </a:pPr>
            <a:endParaRPr lang="en-IN" sz="2000" b="0" i="0" dirty="0">
              <a:solidFill>
                <a:schemeClr val="accent5">
                  <a:lumMod val="75000"/>
                </a:schemeClr>
              </a:solidFill>
              <a:effectLst/>
              <a:highlight>
                <a:srgbClr val="FFFFFF"/>
              </a:highlight>
              <a:latin typeface="Monotype Corsiva" panose="03010101010201010101" pitchFamily="66" charset="0"/>
            </a:endParaRPr>
          </a:p>
          <a:p>
            <a:endParaRPr lang="en-IN" sz="2000" dirty="0">
              <a:solidFill>
                <a:schemeClr val="accent5">
                  <a:lumMod val="75000"/>
                </a:schemeClr>
              </a:solidFill>
              <a:latin typeface="Monotype Corsiva" panose="03010101010201010101" pitchFamily="66" charset="0"/>
            </a:endParaRPr>
          </a:p>
        </p:txBody>
      </p:sp>
    </p:spTree>
    <p:extLst>
      <p:ext uri="{BB962C8B-B14F-4D97-AF65-F5344CB8AC3E}">
        <p14:creationId xmlns:p14="http://schemas.microsoft.com/office/powerpoint/2010/main" val="23142789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05BD46-E567-8EA2-0EAA-5B29D5BC662D}"/>
              </a:ext>
            </a:extLst>
          </p:cNvPr>
          <p:cNvSpPr>
            <a:spLocks noGrp="1"/>
          </p:cNvSpPr>
          <p:nvPr>
            <p:ph idx="1"/>
          </p:nvPr>
        </p:nvSpPr>
        <p:spPr>
          <a:xfrm>
            <a:off x="1506793" y="334419"/>
            <a:ext cx="10515600" cy="6621780"/>
          </a:xfrm>
        </p:spPr>
        <p:txBody>
          <a:bodyPr numCol="1">
            <a:normAutofit fontScale="92500" lnSpcReduction="10000"/>
          </a:bodyPr>
          <a:lstStyle/>
          <a:p>
            <a:pPr algn="l"/>
            <a:r>
              <a:rPr lang="en-IN" sz="1800" b="1" i="0" dirty="0">
                <a:solidFill>
                  <a:schemeClr val="accent1">
                    <a:lumMod val="75000"/>
                  </a:schemeClr>
                </a:solidFill>
                <a:effectLst/>
                <a:highlight>
                  <a:srgbClr val="FFFFFF"/>
                </a:highlight>
                <a:latin typeface="Monotype Corsiva" panose="03010101010201010101" pitchFamily="66" charset="0"/>
              </a:rPr>
              <a:t>Change Dialog Box typing interval</a:t>
            </a:r>
            <a:br>
              <a:rPr lang="en-IN" sz="1800" b="0" i="0" dirty="0">
                <a:solidFill>
                  <a:schemeClr val="accent1">
                    <a:lumMod val="75000"/>
                  </a:schemeClr>
                </a:solidFill>
                <a:effectLst/>
                <a:highlight>
                  <a:srgbClr val="FFFFFF"/>
                </a:highlight>
                <a:latin typeface="Monotype Corsiva" panose="03010101010201010101" pitchFamily="66" charset="0"/>
              </a:rPr>
            </a:br>
            <a:r>
              <a:rPr lang="en-IN" sz="1800" b="0" i="0" dirty="0">
                <a:solidFill>
                  <a:schemeClr val="accent1">
                    <a:lumMod val="75000"/>
                  </a:schemeClr>
                </a:solidFill>
                <a:effectLst/>
                <a:highlight>
                  <a:srgbClr val="FFFFFF"/>
                </a:highlight>
                <a:latin typeface="Monotype Corsiva" panose="03010101010201010101" pitchFamily="66" charset="0"/>
              </a:rPr>
              <a:t>Changes the typing interval of the Dialog Box (in seconds).</a:t>
            </a:r>
          </a:p>
          <a:p>
            <a:pPr algn="l"/>
            <a:r>
              <a:rPr lang="en-IN" sz="1800" b="1" i="0" dirty="0">
                <a:solidFill>
                  <a:schemeClr val="accent1">
                    <a:lumMod val="75000"/>
                  </a:schemeClr>
                </a:solidFill>
                <a:effectLst/>
                <a:highlight>
                  <a:srgbClr val="FFFFFF"/>
                </a:highlight>
                <a:latin typeface="Monotype Corsiva" panose="03010101010201010101" pitchFamily="66" charset="0"/>
              </a:rPr>
              <a:t>Change Dialog Box typing sound</a:t>
            </a:r>
            <a:br>
              <a:rPr lang="en-IN" sz="1800" b="0" i="0" dirty="0">
                <a:solidFill>
                  <a:schemeClr val="accent1">
                    <a:lumMod val="75000"/>
                  </a:schemeClr>
                </a:solidFill>
                <a:effectLst/>
                <a:highlight>
                  <a:srgbClr val="FFFFFF"/>
                </a:highlight>
                <a:latin typeface="Monotype Corsiva" panose="03010101010201010101" pitchFamily="66" charset="0"/>
              </a:rPr>
            </a:br>
            <a:r>
              <a:rPr lang="en-IN" sz="1800" b="0" i="0" dirty="0">
                <a:solidFill>
                  <a:schemeClr val="accent1">
                    <a:lumMod val="75000"/>
                  </a:schemeClr>
                </a:solidFill>
                <a:effectLst/>
                <a:highlight>
                  <a:srgbClr val="FFFFFF"/>
                </a:highlight>
                <a:latin typeface="Monotype Corsiva" panose="03010101010201010101" pitchFamily="66" charset="0"/>
              </a:rPr>
              <a:t>Changes the typing sound effect of the Dialog Box (File name) (The audio file must be registered as a resource!).</a:t>
            </a:r>
          </a:p>
          <a:p>
            <a:pPr algn="l"/>
            <a:r>
              <a:rPr lang="en-IN" sz="1800" b="1" i="0" dirty="0">
                <a:solidFill>
                  <a:schemeClr val="accent1">
                    <a:lumMod val="75000"/>
                  </a:schemeClr>
                </a:solidFill>
                <a:effectLst/>
                <a:highlight>
                  <a:srgbClr val="FFFFFF"/>
                </a:highlight>
                <a:latin typeface="Monotype Corsiva" panose="03010101010201010101" pitchFamily="66" charset="0"/>
              </a:rPr>
              <a:t>Close Dialog Box</a:t>
            </a:r>
            <a:br>
              <a:rPr lang="en-IN" sz="1800" b="0" i="0" dirty="0">
                <a:solidFill>
                  <a:schemeClr val="accent1">
                    <a:lumMod val="75000"/>
                  </a:schemeClr>
                </a:solidFill>
                <a:effectLst/>
                <a:highlight>
                  <a:srgbClr val="FFFFFF"/>
                </a:highlight>
                <a:latin typeface="Monotype Corsiva" panose="03010101010201010101" pitchFamily="66" charset="0"/>
              </a:rPr>
            </a:br>
            <a:r>
              <a:rPr lang="en-IN" sz="1800" b="0" i="0" dirty="0">
                <a:solidFill>
                  <a:schemeClr val="accent1">
                    <a:lumMod val="75000"/>
                  </a:schemeClr>
                </a:solidFill>
                <a:effectLst/>
                <a:highlight>
                  <a:srgbClr val="FFFFFF"/>
                </a:highlight>
                <a:latin typeface="Monotype Corsiva" panose="03010101010201010101" pitchFamily="66" charset="0"/>
              </a:rPr>
              <a:t>Close the Dialog Box.</a:t>
            </a:r>
          </a:p>
          <a:p>
            <a:pPr algn="l"/>
            <a:r>
              <a:rPr lang="en-IN" sz="1800" b="1" i="0" dirty="0">
                <a:solidFill>
                  <a:schemeClr val="accent1">
                    <a:lumMod val="75000"/>
                  </a:schemeClr>
                </a:solidFill>
                <a:effectLst/>
                <a:highlight>
                  <a:srgbClr val="FFFFFF"/>
                </a:highlight>
                <a:latin typeface="Monotype Corsiva" panose="03010101010201010101" pitchFamily="66" charset="0"/>
              </a:rPr>
              <a:t>Open Dialog Box</a:t>
            </a:r>
            <a:br>
              <a:rPr lang="en-IN" sz="1800" b="0" i="0" dirty="0">
                <a:solidFill>
                  <a:schemeClr val="accent1">
                    <a:lumMod val="75000"/>
                  </a:schemeClr>
                </a:solidFill>
                <a:effectLst/>
                <a:highlight>
                  <a:srgbClr val="FFFFFF"/>
                </a:highlight>
                <a:latin typeface="Monotype Corsiva" panose="03010101010201010101" pitchFamily="66" charset="0"/>
              </a:rPr>
            </a:br>
            <a:r>
              <a:rPr lang="en-IN" sz="1800" b="0" i="0" dirty="0">
                <a:solidFill>
                  <a:schemeClr val="accent1">
                    <a:lumMod val="75000"/>
                  </a:schemeClr>
                </a:solidFill>
                <a:effectLst/>
                <a:highlight>
                  <a:srgbClr val="FFFFFF"/>
                </a:highlight>
                <a:latin typeface="Monotype Corsiva" panose="03010101010201010101" pitchFamily="66" charset="0"/>
              </a:rPr>
              <a:t>Open the Dialog Box.</a:t>
            </a:r>
          </a:p>
          <a:p>
            <a:pPr algn="l"/>
            <a:r>
              <a:rPr lang="en-IN" sz="1800" b="1" i="0" dirty="0">
                <a:solidFill>
                  <a:schemeClr val="accent1">
                    <a:lumMod val="75000"/>
                  </a:schemeClr>
                </a:solidFill>
                <a:effectLst/>
                <a:highlight>
                  <a:srgbClr val="FFFFFF"/>
                </a:highlight>
                <a:latin typeface="Monotype Corsiva" panose="03010101010201010101" pitchFamily="66" charset="0"/>
              </a:rPr>
              <a:t>Setup Dialog Box</a:t>
            </a:r>
            <a:br>
              <a:rPr lang="en-IN" sz="1800" b="0" i="0" dirty="0">
                <a:solidFill>
                  <a:schemeClr val="accent1">
                    <a:lumMod val="75000"/>
                  </a:schemeClr>
                </a:solidFill>
                <a:effectLst/>
                <a:highlight>
                  <a:srgbClr val="FFFFFF"/>
                </a:highlight>
                <a:latin typeface="Monotype Corsiva" panose="03010101010201010101" pitchFamily="66" charset="0"/>
              </a:rPr>
            </a:br>
            <a:r>
              <a:rPr lang="en-IN" sz="1800" b="0" i="0" dirty="0">
                <a:solidFill>
                  <a:schemeClr val="accent1">
                    <a:lumMod val="75000"/>
                  </a:schemeClr>
                </a:solidFill>
                <a:effectLst/>
                <a:highlight>
                  <a:srgbClr val="FFFFFF"/>
                </a:highlight>
                <a:latin typeface="Monotype Corsiva" panose="03010101010201010101" pitchFamily="66" charset="0"/>
              </a:rPr>
              <a:t>Setup the Dialog Box.</a:t>
            </a:r>
          </a:p>
          <a:p>
            <a:pPr algn="l"/>
            <a:r>
              <a:rPr lang="en-IN" sz="1800" b="1" i="0" dirty="0">
                <a:solidFill>
                  <a:schemeClr val="accent1">
                    <a:lumMod val="75000"/>
                  </a:schemeClr>
                </a:solidFill>
                <a:effectLst/>
                <a:highlight>
                  <a:srgbClr val="FFFFFF"/>
                </a:highlight>
                <a:latin typeface="Monotype Corsiva" panose="03010101010201010101" pitchFamily="66" charset="0"/>
              </a:rPr>
              <a:t>Skip Dialog Box typing</a:t>
            </a:r>
            <a:br>
              <a:rPr lang="en-IN" sz="1800" b="0" i="0" dirty="0">
                <a:solidFill>
                  <a:schemeClr val="accent1">
                    <a:lumMod val="75000"/>
                  </a:schemeClr>
                </a:solidFill>
                <a:effectLst/>
                <a:highlight>
                  <a:srgbClr val="FFFFFF"/>
                </a:highlight>
                <a:latin typeface="Monotype Corsiva" panose="03010101010201010101" pitchFamily="66" charset="0"/>
              </a:rPr>
            </a:br>
            <a:r>
              <a:rPr lang="en-IN" sz="1800" b="0" i="0" dirty="0">
                <a:solidFill>
                  <a:schemeClr val="accent1">
                    <a:lumMod val="75000"/>
                  </a:schemeClr>
                </a:solidFill>
                <a:effectLst/>
                <a:highlight>
                  <a:srgbClr val="FFFFFF"/>
                </a:highlight>
                <a:latin typeface="Monotype Corsiva" panose="03010101010201010101" pitchFamily="66" charset="0"/>
              </a:rPr>
              <a:t>Skip typing in the Dialog Box.</a:t>
            </a:r>
          </a:p>
          <a:p>
            <a:pPr marL="0" indent="0" algn="l">
              <a:buNone/>
            </a:pPr>
            <a:r>
              <a:rPr lang="en-IN" sz="2400" b="0" i="0" dirty="0">
                <a:solidFill>
                  <a:schemeClr val="accent1">
                    <a:lumMod val="50000"/>
                  </a:schemeClr>
                </a:solidFill>
                <a:effectLst/>
                <a:highlight>
                  <a:srgbClr val="FFFFFF"/>
                </a:highlight>
                <a:latin typeface="Algerian" panose="04020705040A02060702" pitchFamily="82" charset="0"/>
              </a:rPr>
              <a:t>Behavior conditions</a:t>
            </a:r>
          </a:p>
          <a:p>
            <a:pPr algn="l"/>
            <a:r>
              <a:rPr lang="en-IN" sz="1900" b="1" i="0" dirty="0">
                <a:solidFill>
                  <a:schemeClr val="accent1">
                    <a:lumMod val="75000"/>
                  </a:schemeClr>
                </a:solidFill>
                <a:effectLst/>
                <a:highlight>
                  <a:srgbClr val="FFFFFF"/>
                </a:highlight>
                <a:latin typeface="Monotype Corsiva" panose="03010101010201010101" pitchFamily="66" charset="0"/>
              </a:rPr>
              <a:t>Number of times the Text in Dialog Box has changed</a:t>
            </a:r>
            <a:br>
              <a:rPr lang="en-IN" sz="1900" b="0" i="0" dirty="0">
                <a:solidFill>
                  <a:schemeClr val="accent1">
                    <a:lumMod val="75000"/>
                  </a:schemeClr>
                </a:solidFill>
                <a:effectLst/>
                <a:highlight>
                  <a:srgbClr val="FFFFFF"/>
                </a:highlight>
                <a:latin typeface="Monotype Corsiva" panose="03010101010201010101" pitchFamily="66" charset="0"/>
              </a:rPr>
            </a:br>
            <a:r>
              <a:rPr lang="en-IN" sz="1900" b="0" i="0" dirty="0">
                <a:solidFill>
                  <a:schemeClr val="accent1">
                    <a:lumMod val="75000"/>
                  </a:schemeClr>
                </a:solidFill>
                <a:effectLst/>
                <a:highlight>
                  <a:srgbClr val="FFFFFF"/>
                </a:highlight>
                <a:latin typeface="Monotype Corsiva" panose="03010101010201010101" pitchFamily="66" charset="0"/>
              </a:rPr>
              <a:t>Compare the number of times the Text in the Dialog Box has changed.</a:t>
            </a:r>
          </a:p>
          <a:p>
            <a:pPr algn="l"/>
            <a:r>
              <a:rPr lang="en-IN" sz="1900" b="1" i="0" dirty="0">
                <a:solidFill>
                  <a:schemeClr val="accent1">
                    <a:lumMod val="75000"/>
                  </a:schemeClr>
                </a:solidFill>
                <a:effectLst/>
                <a:highlight>
                  <a:srgbClr val="FFFFFF"/>
                </a:highlight>
                <a:latin typeface="Monotype Corsiva" panose="03010101010201010101" pitchFamily="66" charset="0"/>
              </a:rPr>
              <a:t>Dialog Box is close</a:t>
            </a:r>
            <a:br>
              <a:rPr lang="en-IN" sz="1900" b="0" i="0" dirty="0">
                <a:solidFill>
                  <a:schemeClr val="accent1">
                    <a:lumMod val="75000"/>
                  </a:schemeClr>
                </a:solidFill>
                <a:effectLst/>
                <a:highlight>
                  <a:srgbClr val="FFFFFF"/>
                </a:highlight>
                <a:latin typeface="Monotype Corsiva" panose="03010101010201010101" pitchFamily="66" charset="0"/>
              </a:rPr>
            </a:br>
            <a:r>
              <a:rPr lang="en-IN" sz="1900" b="0" i="0" dirty="0">
                <a:solidFill>
                  <a:schemeClr val="accent1">
                    <a:lumMod val="75000"/>
                  </a:schemeClr>
                </a:solidFill>
                <a:effectLst/>
                <a:highlight>
                  <a:srgbClr val="FFFFFF"/>
                </a:highlight>
                <a:latin typeface="Monotype Corsiva" panose="03010101010201010101" pitchFamily="66" charset="0"/>
              </a:rPr>
              <a:t>Dialog Box is close.</a:t>
            </a:r>
          </a:p>
          <a:p>
            <a:pPr algn="l"/>
            <a:r>
              <a:rPr lang="en-IN" sz="1900" b="1" i="0" dirty="0">
                <a:solidFill>
                  <a:schemeClr val="accent1">
                    <a:lumMod val="75000"/>
                  </a:schemeClr>
                </a:solidFill>
                <a:effectLst/>
                <a:highlight>
                  <a:srgbClr val="FFFFFF"/>
                </a:highlight>
                <a:latin typeface="Monotype Corsiva" panose="03010101010201010101" pitchFamily="66" charset="0"/>
              </a:rPr>
              <a:t>Dialog Box is open</a:t>
            </a:r>
            <a:br>
              <a:rPr lang="en-IN" sz="1900" b="0" i="0" dirty="0">
                <a:solidFill>
                  <a:schemeClr val="accent1">
                    <a:lumMod val="75000"/>
                  </a:schemeClr>
                </a:solidFill>
                <a:effectLst/>
                <a:highlight>
                  <a:srgbClr val="FFFFFF"/>
                </a:highlight>
                <a:latin typeface="Monotype Corsiva" panose="03010101010201010101" pitchFamily="66" charset="0"/>
              </a:rPr>
            </a:br>
            <a:r>
              <a:rPr lang="en-IN" sz="1900" b="0" i="0" dirty="0">
                <a:solidFill>
                  <a:schemeClr val="accent1">
                    <a:lumMod val="75000"/>
                  </a:schemeClr>
                </a:solidFill>
                <a:effectLst/>
                <a:highlight>
                  <a:srgbClr val="FFFFFF"/>
                </a:highlight>
                <a:latin typeface="Monotype Corsiva" panose="03010101010201010101" pitchFamily="66" charset="0"/>
              </a:rPr>
              <a:t>Dialog Box is open.</a:t>
            </a:r>
          </a:p>
          <a:p>
            <a:pPr algn="l"/>
            <a:r>
              <a:rPr lang="en-IN" sz="1900" b="1" i="0" dirty="0">
                <a:solidFill>
                  <a:schemeClr val="accent1">
                    <a:lumMod val="75000"/>
                  </a:schemeClr>
                </a:solidFill>
                <a:effectLst/>
                <a:highlight>
                  <a:srgbClr val="FFFFFF"/>
                </a:highlight>
                <a:latin typeface="Monotype Corsiva" panose="03010101010201010101" pitchFamily="66" charset="0"/>
              </a:rPr>
              <a:t>Dialog Box is typing</a:t>
            </a:r>
            <a:br>
              <a:rPr lang="en-IN" sz="1900" b="0" i="0" dirty="0">
                <a:solidFill>
                  <a:schemeClr val="accent1">
                    <a:lumMod val="75000"/>
                  </a:schemeClr>
                </a:solidFill>
                <a:effectLst/>
                <a:highlight>
                  <a:srgbClr val="FFFFFF"/>
                </a:highlight>
                <a:latin typeface="Monotype Corsiva" panose="03010101010201010101" pitchFamily="66" charset="0"/>
              </a:rPr>
            </a:br>
            <a:r>
              <a:rPr lang="en-IN" sz="1900" b="0" i="0" dirty="0">
                <a:solidFill>
                  <a:schemeClr val="accent1">
                    <a:lumMod val="75000"/>
                  </a:schemeClr>
                </a:solidFill>
                <a:effectLst/>
                <a:highlight>
                  <a:srgbClr val="FFFFFF"/>
                </a:highlight>
                <a:latin typeface="Monotype Corsiva" panose="03010101010201010101" pitchFamily="66" charset="0"/>
              </a:rPr>
              <a:t>Text in the Dialog Box is typing.</a:t>
            </a:r>
          </a:p>
          <a:p>
            <a:pPr marL="0" indent="0">
              <a:buNone/>
            </a:pPr>
            <a:endParaRPr lang="en-IN" sz="1800" dirty="0">
              <a:solidFill>
                <a:schemeClr val="accent5">
                  <a:lumMod val="75000"/>
                </a:schemeClr>
              </a:solidFill>
            </a:endParaRPr>
          </a:p>
        </p:txBody>
      </p:sp>
    </p:spTree>
    <p:extLst>
      <p:ext uri="{BB962C8B-B14F-4D97-AF65-F5344CB8AC3E}">
        <p14:creationId xmlns:p14="http://schemas.microsoft.com/office/powerpoint/2010/main" val="6187793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2A6B4-CFD3-B283-62CF-B48567AFFF48}"/>
              </a:ext>
            </a:extLst>
          </p:cNvPr>
          <p:cNvSpPr>
            <a:spLocks noGrp="1"/>
          </p:cNvSpPr>
          <p:nvPr>
            <p:ph type="title"/>
          </p:nvPr>
        </p:nvSpPr>
        <p:spPr>
          <a:xfrm>
            <a:off x="1391756" y="251562"/>
            <a:ext cx="11247119" cy="1325563"/>
          </a:xfrm>
        </p:spPr>
        <p:txBody>
          <a:bodyPr/>
          <a:lstStyle/>
          <a:p>
            <a:r>
              <a:rPr lang="en-IN" dirty="0">
                <a:solidFill>
                  <a:schemeClr val="accent1">
                    <a:lumMod val="50000"/>
                  </a:schemeClr>
                </a:solidFill>
                <a:latin typeface="Algerian" panose="04020705040A02060702" pitchFamily="82" charset="0"/>
              </a:rPr>
              <a:t>Adding sound effects gameplay-wise</a:t>
            </a:r>
          </a:p>
        </p:txBody>
      </p:sp>
      <p:sp>
        <p:nvSpPr>
          <p:cNvPr id="3" name="Content Placeholder 2">
            <a:extLst>
              <a:ext uri="{FF2B5EF4-FFF2-40B4-BE49-F238E27FC236}">
                <a16:creationId xmlns:a16="http://schemas.microsoft.com/office/drawing/2014/main" id="{70FA9575-BCA7-0ACF-9F28-693DB1D12658}"/>
              </a:ext>
            </a:extLst>
          </p:cNvPr>
          <p:cNvSpPr>
            <a:spLocks noGrp="1"/>
          </p:cNvSpPr>
          <p:nvPr>
            <p:ph idx="1"/>
          </p:nvPr>
        </p:nvSpPr>
        <p:spPr>
          <a:xfrm>
            <a:off x="838200" y="1394460"/>
            <a:ext cx="10515600" cy="4782503"/>
          </a:xfrm>
        </p:spPr>
        <p:txBody>
          <a:bodyPr>
            <a:normAutofit/>
          </a:bodyPr>
          <a:lstStyle/>
          <a:p>
            <a:pPr marL="0" indent="0" algn="l">
              <a:buNone/>
            </a:pPr>
            <a:r>
              <a:rPr lang="en-US" sz="2400" b="0" i="0" dirty="0">
                <a:solidFill>
                  <a:schemeClr val="accent1">
                    <a:lumMod val="75000"/>
                  </a:schemeClr>
                </a:solidFill>
                <a:effectLst/>
                <a:highlight>
                  <a:srgbClr val="FFFFFF"/>
                </a:highlight>
                <a:latin typeface="Monotype Corsiva" panose="03010101010201010101" pitchFamily="66" charset="0"/>
              </a:rPr>
              <a:t>Determine the beginning of the scene</a:t>
            </a:r>
          </a:p>
          <a:p>
            <a:pPr algn="l"/>
            <a:r>
              <a:rPr lang="en-US" sz="2400" b="0" i="0" dirty="0">
                <a:solidFill>
                  <a:schemeClr val="accent1">
                    <a:lumMod val="75000"/>
                  </a:schemeClr>
                </a:solidFill>
                <a:effectLst/>
                <a:highlight>
                  <a:srgbClr val="FFFFFF"/>
                </a:highlight>
                <a:latin typeface="Monotype Corsiva" panose="03010101010201010101" pitchFamily="66" charset="0"/>
              </a:rPr>
              <a:t>Firstly, we will add soundtrack music to our game. This music will be played at the beginning of the game. Hence, we have to determine when the scene starts. We are using a built-in condition called </a:t>
            </a:r>
            <a:r>
              <a:rPr lang="en-US" sz="2400" b="1" i="0" dirty="0">
                <a:solidFill>
                  <a:schemeClr val="accent1">
                    <a:lumMod val="75000"/>
                  </a:schemeClr>
                </a:solidFill>
                <a:effectLst/>
                <a:highlight>
                  <a:srgbClr val="FFFFFF"/>
                </a:highlight>
                <a:latin typeface="Monotype Corsiva" panose="03010101010201010101" pitchFamily="66" charset="0"/>
              </a:rPr>
              <a:t>"At the beginning of the scene."</a:t>
            </a:r>
            <a:r>
              <a:rPr lang="en-US" sz="2400" b="0" i="0" dirty="0">
                <a:solidFill>
                  <a:schemeClr val="accent1">
                    <a:lumMod val="75000"/>
                  </a:schemeClr>
                </a:solidFill>
                <a:effectLst/>
                <a:highlight>
                  <a:srgbClr val="FFFFFF"/>
                </a:highlight>
                <a:latin typeface="Monotype Corsiva" panose="03010101010201010101" pitchFamily="66" charset="0"/>
              </a:rPr>
              <a:t> So, open the </a:t>
            </a:r>
            <a:r>
              <a:rPr lang="en-US" sz="2400" b="1" i="0" dirty="0">
                <a:solidFill>
                  <a:schemeClr val="accent1">
                    <a:lumMod val="75000"/>
                  </a:schemeClr>
                </a:solidFill>
                <a:effectLst/>
                <a:highlight>
                  <a:srgbClr val="FFFFFF"/>
                </a:highlight>
                <a:latin typeface="Monotype Corsiva" panose="03010101010201010101" pitchFamily="66" charset="0"/>
              </a:rPr>
              <a:t>Events</a:t>
            </a:r>
            <a:r>
              <a:rPr lang="en-US" sz="2400" b="0" i="0" dirty="0">
                <a:solidFill>
                  <a:schemeClr val="accent1">
                    <a:lumMod val="75000"/>
                  </a:schemeClr>
                </a:solidFill>
                <a:effectLst/>
                <a:highlight>
                  <a:srgbClr val="FFFFFF"/>
                </a:highlight>
                <a:latin typeface="Monotype Corsiva" panose="03010101010201010101" pitchFamily="66" charset="0"/>
              </a:rPr>
              <a:t> tab and add a new event.</a:t>
            </a:r>
          </a:p>
          <a:p>
            <a:pPr marL="0" indent="0">
              <a:buNone/>
            </a:pPr>
            <a:endParaRPr lang="en-IN" sz="2000" dirty="0">
              <a:solidFill>
                <a:schemeClr val="accent1">
                  <a:lumMod val="75000"/>
                </a:schemeClr>
              </a:solidFill>
            </a:endParaRPr>
          </a:p>
        </p:txBody>
      </p:sp>
      <p:pic>
        <p:nvPicPr>
          <p:cNvPr id="4" name="Picture 3">
            <a:extLst>
              <a:ext uri="{FF2B5EF4-FFF2-40B4-BE49-F238E27FC236}">
                <a16:creationId xmlns:a16="http://schemas.microsoft.com/office/drawing/2014/main" id="{7277DDC0-C199-C044-3C9E-D674460FC355}"/>
              </a:ext>
            </a:extLst>
          </p:cNvPr>
          <p:cNvPicPr>
            <a:picLocks noChangeAspect="1"/>
          </p:cNvPicPr>
          <p:nvPr/>
        </p:nvPicPr>
        <p:blipFill>
          <a:blip r:embed="rId2"/>
          <a:stretch>
            <a:fillRect/>
          </a:stretch>
        </p:blipFill>
        <p:spPr>
          <a:xfrm>
            <a:off x="1838632" y="3085352"/>
            <a:ext cx="10353368" cy="39243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745386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3A3736A-CC83-B76E-C6A6-5F995B064649}"/>
              </a:ext>
            </a:extLst>
          </p:cNvPr>
          <p:cNvSpPr>
            <a:spLocks noGrp="1"/>
          </p:cNvSpPr>
          <p:nvPr>
            <p:ph idx="1"/>
          </p:nvPr>
        </p:nvSpPr>
        <p:spPr>
          <a:xfrm>
            <a:off x="1487129" y="174625"/>
            <a:ext cx="10515600" cy="6683375"/>
          </a:xfrm>
        </p:spPr>
        <p:txBody>
          <a:bodyPr>
            <a:normAutofit/>
          </a:bodyPr>
          <a:lstStyle/>
          <a:p>
            <a:pPr marL="0" indent="0" algn="l">
              <a:buNone/>
            </a:pPr>
            <a:r>
              <a:rPr lang="en-US" sz="3200" b="0" i="0" dirty="0">
                <a:solidFill>
                  <a:schemeClr val="accent1">
                    <a:lumMod val="50000"/>
                  </a:schemeClr>
                </a:solidFill>
                <a:effectLst/>
                <a:highlight>
                  <a:srgbClr val="FFFFFF"/>
                </a:highlight>
                <a:latin typeface="Algerian" panose="04020705040A02060702" pitchFamily="82" charset="0"/>
              </a:rPr>
              <a:t>Playing sounds</a:t>
            </a:r>
          </a:p>
          <a:p>
            <a:pPr algn="l">
              <a:buFont typeface="Wingdings" panose="05000000000000000000" pitchFamily="2" charset="2"/>
              <a:buChar char="Ø"/>
            </a:pPr>
            <a:r>
              <a:rPr lang="en-US" sz="2800" b="0" i="0" dirty="0">
                <a:solidFill>
                  <a:schemeClr val="accent1">
                    <a:lumMod val="75000"/>
                  </a:schemeClr>
                </a:solidFill>
                <a:effectLst/>
                <a:highlight>
                  <a:srgbClr val="FFFFFF"/>
                </a:highlight>
                <a:latin typeface="Monotype Corsiva" panose="03010101010201010101" pitchFamily="66" charset="0"/>
              </a:rPr>
              <a:t>Create a new action in the previous event. Type </a:t>
            </a:r>
            <a:r>
              <a:rPr lang="en-US" sz="2800" b="1" i="0" dirty="0">
                <a:solidFill>
                  <a:schemeClr val="accent1">
                    <a:lumMod val="75000"/>
                  </a:schemeClr>
                </a:solidFill>
                <a:effectLst/>
                <a:highlight>
                  <a:srgbClr val="FFFFFF"/>
                </a:highlight>
                <a:latin typeface="Monotype Corsiva" panose="03010101010201010101" pitchFamily="66" charset="0"/>
              </a:rPr>
              <a:t>play</a:t>
            </a:r>
            <a:r>
              <a:rPr lang="en-US" sz="2800" b="0" i="0" dirty="0">
                <a:solidFill>
                  <a:schemeClr val="accent1">
                    <a:lumMod val="75000"/>
                  </a:schemeClr>
                </a:solidFill>
                <a:effectLst/>
                <a:highlight>
                  <a:srgbClr val="FFFFFF"/>
                </a:highlight>
                <a:latin typeface="Monotype Corsiva" panose="03010101010201010101" pitchFamily="66" charset="0"/>
              </a:rPr>
              <a:t> on the search bar, and select </a:t>
            </a:r>
            <a:r>
              <a:rPr lang="en-US" sz="2800" b="1" i="0" dirty="0">
                <a:solidFill>
                  <a:schemeClr val="accent1">
                    <a:lumMod val="75000"/>
                  </a:schemeClr>
                </a:solidFill>
                <a:effectLst/>
                <a:highlight>
                  <a:srgbClr val="FFFFFF"/>
                </a:highlight>
                <a:latin typeface="Monotype Corsiva" panose="03010101010201010101" pitchFamily="66" charset="0"/>
              </a:rPr>
              <a:t>Play sound</a:t>
            </a:r>
            <a:r>
              <a:rPr lang="en-US" sz="2800" b="0" i="0" dirty="0">
                <a:solidFill>
                  <a:schemeClr val="accent1">
                    <a:lumMod val="75000"/>
                  </a:schemeClr>
                </a:solidFill>
                <a:effectLst/>
                <a:highlight>
                  <a:srgbClr val="FFFFFF"/>
                </a:highlight>
                <a:latin typeface="Monotype Corsiva" panose="03010101010201010101" pitchFamily="66" charset="0"/>
              </a:rPr>
              <a:t>. Add an audio file called </a:t>
            </a:r>
            <a:r>
              <a:rPr lang="en-US" sz="2800" b="1" i="0" dirty="0">
                <a:solidFill>
                  <a:schemeClr val="accent1">
                    <a:lumMod val="75000"/>
                  </a:schemeClr>
                </a:solidFill>
                <a:effectLst/>
                <a:highlight>
                  <a:srgbClr val="FFFFFF"/>
                </a:highlight>
                <a:latin typeface="Monotype Corsiva" panose="03010101010201010101" pitchFamily="66" charset="0"/>
              </a:rPr>
              <a:t>"soundtrack.ogg"</a:t>
            </a:r>
            <a:r>
              <a:rPr lang="en-US" sz="2800" b="0" i="0" dirty="0">
                <a:solidFill>
                  <a:schemeClr val="accent1">
                    <a:lumMod val="75000"/>
                  </a:schemeClr>
                </a:solidFill>
                <a:effectLst/>
                <a:highlight>
                  <a:srgbClr val="FFFFFF"/>
                </a:highlight>
                <a:latin typeface="Monotype Corsiva" panose="03010101010201010101" pitchFamily="66" charset="0"/>
              </a:rPr>
              <a:t> from the assets folder. Set the volume </a:t>
            </a:r>
            <a:r>
              <a:rPr lang="en-US" sz="2800" b="1" i="0" dirty="0">
                <a:solidFill>
                  <a:schemeClr val="accent1">
                    <a:lumMod val="75000"/>
                  </a:schemeClr>
                </a:solidFill>
                <a:effectLst/>
                <a:highlight>
                  <a:srgbClr val="FFFFFF"/>
                </a:highlight>
                <a:latin typeface="Monotype Corsiva" panose="03010101010201010101" pitchFamily="66" charset="0"/>
              </a:rPr>
              <a:t>40</a:t>
            </a:r>
            <a:r>
              <a:rPr lang="en-US" sz="2800" b="0" i="0" dirty="0">
                <a:solidFill>
                  <a:schemeClr val="accent1">
                    <a:lumMod val="75000"/>
                  </a:schemeClr>
                </a:solidFill>
                <a:effectLst/>
                <a:highlight>
                  <a:srgbClr val="FFFFFF"/>
                </a:highlight>
                <a:latin typeface="Monotype Corsiva" panose="03010101010201010101" pitchFamily="66" charset="0"/>
              </a:rPr>
              <a:t>, and enter </a:t>
            </a:r>
            <a:r>
              <a:rPr lang="en-US" sz="2800" b="1" i="0" dirty="0">
                <a:solidFill>
                  <a:schemeClr val="accent1">
                    <a:lumMod val="75000"/>
                  </a:schemeClr>
                </a:solidFill>
                <a:effectLst/>
                <a:highlight>
                  <a:srgbClr val="FFFFFF"/>
                </a:highlight>
                <a:latin typeface="Monotype Corsiva" panose="03010101010201010101" pitchFamily="66" charset="0"/>
              </a:rPr>
              <a:t>1</a:t>
            </a:r>
            <a:r>
              <a:rPr lang="en-US" sz="2800" b="0" i="0" dirty="0">
                <a:solidFill>
                  <a:schemeClr val="accent1">
                    <a:lumMod val="75000"/>
                  </a:schemeClr>
                </a:solidFill>
                <a:effectLst/>
                <a:highlight>
                  <a:srgbClr val="FFFFFF"/>
                </a:highlight>
                <a:latin typeface="Monotype Corsiva" panose="03010101010201010101" pitchFamily="66" charset="0"/>
              </a:rPr>
              <a:t> as the pitch value</a:t>
            </a:r>
            <a:r>
              <a:rPr lang="en-US" sz="2800" b="0" i="0" dirty="0">
                <a:solidFill>
                  <a:schemeClr val="accent1">
                    <a:lumMod val="75000"/>
                  </a:schemeClr>
                </a:solidFill>
                <a:effectLst/>
                <a:highlight>
                  <a:srgbClr val="FFFFFF"/>
                </a:highlight>
                <a:latin typeface="Roboto" panose="02000000000000000000" pitchFamily="2" charset="0"/>
              </a:rPr>
              <a:t>.</a:t>
            </a:r>
          </a:p>
          <a:p>
            <a:pPr marL="0" indent="0">
              <a:buNone/>
            </a:pPr>
            <a:endParaRPr lang="en-IN" sz="2000" dirty="0"/>
          </a:p>
        </p:txBody>
      </p:sp>
      <p:pic>
        <p:nvPicPr>
          <p:cNvPr id="7" name="Picture 6">
            <a:extLst>
              <a:ext uri="{FF2B5EF4-FFF2-40B4-BE49-F238E27FC236}">
                <a16:creationId xmlns:a16="http://schemas.microsoft.com/office/drawing/2014/main" id="{101CA589-ADA3-D5E5-2B50-8523CE0CEB37}"/>
              </a:ext>
            </a:extLst>
          </p:cNvPr>
          <p:cNvPicPr>
            <a:picLocks noChangeAspect="1"/>
          </p:cNvPicPr>
          <p:nvPr/>
        </p:nvPicPr>
        <p:blipFill>
          <a:blip r:embed="rId2"/>
          <a:stretch>
            <a:fillRect/>
          </a:stretch>
        </p:blipFill>
        <p:spPr>
          <a:xfrm>
            <a:off x="753548" y="2290916"/>
            <a:ext cx="10684903" cy="4563448"/>
          </a:xfrm>
          <a:prstGeom prst="rect">
            <a:avLst/>
          </a:prstGeom>
          <a:ln>
            <a:noFill/>
          </a:ln>
          <a:effectLst>
            <a:softEdge rad="112500"/>
          </a:effectLst>
        </p:spPr>
      </p:pic>
    </p:spTree>
    <p:extLst>
      <p:ext uri="{BB962C8B-B14F-4D97-AF65-F5344CB8AC3E}">
        <p14:creationId xmlns:p14="http://schemas.microsoft.com/office/powerpoint/2010/main" val="14754521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58357-9CFA-D8F2-6516-291756483604}"/>
              </a:ext>
            </a:extLst>
          </p:cNvPr>
          <p:cNvSpPr>
            <a:spLocks noGrp="1"/>
          </p:cNvSpPr>
          <p:nvPr>
            <p:ph type="title"/>
          </p:nvPr>
        </p:nvSpPr>
        <p:spPr>
          <a:xfrm>
            <a:off x="838200" y="1"/>
            <a:ext cx="10515600" cy="1690688"/>
          </a:xfrm>
        </p:spPr>
        <p:txBody>
          <a:bodyPr>
            <a:normAutofit/>
          </a:bodyPr>
          <a:lstStyle/>
          <a:p>
            <a:r>
              <a:rPr lang="en-IN" sz="2800" b="0" i="0" dirty="0">
                <a:solidFill>
                  <a:schemeClr val="accent1">
                    <a:lumMod val="75000"/>
                  </a:schemeClr>
                </a:solidFill>
                <a:effectLst/>
                <a:highlight>
                  <a:srgbClr val="FFFFFF"/>
                </a:highlight>
                <a:latin typeface="Monotype Corsiva" panose="03010101010201010101" pitchFamily="66" charset="0"/>
              </a:rPr>
              <a:t>Then, you should see:</a:t>
            </a:r>
            <a:br>
              <a:rPr lang="en-IN" sz="2800" b="0" i="0" dirty="0">
                <a:solidFill>
                  <a:schemeClr val="accent1">
                    <a:lumMod val="75000"/>
                  </a:schemeClr>
                </a:solidFill>
                <a:effectLst/>
                <a:highlight>
                  <a:srgbClr val="FFFFFF"/>
                </a:highlight>
                <a:latin typeface="Monotype Corsiva" panose="03010101010201010101" pitchFamily="66" charset="0"/>
              </a:rPr>
            </a:br>
            <a:br>
              <a:rPr lang="en-IN" sz="2800" b="0" i="0" dirty="0">
                <a:solidFill>
                  <a:schemeClr val="accent1">
                    <a:lumMod val="75000"/>
                  </a:schemeClr>
                </a:solidFill>
                <a:effectLst/>
                <a:highlight>
                  <a:srgbClr val="FFFFFF"/>
                </a:highlight>
                <a:latin typeface="Monotype Corsiva" panose="03010101010201010101" pitchFamily="66" charset="0"/>
              </a:rPr>
            </a:br>
            <a:br>
              <a:rPr lang="en-IN" sz="2000" b="0" i="0" dirty="0">
                <a:effectLst/>
                <a:highlight>
                  <a:srgbClr val="FFFFFF"/>
                </a:highlight>
                <a:latin typeface="Roboto" panose="02000000000000000000" pitchFamily="2" charset="0"/>
              </a:rPr>
            </a:br>
            <a:endParaRPr lang="en-IN" sz="2000" dirty="0"/>
          </a:p>
        </p:txBody>
      </p:sp>
      <p:pic>
        <p:nvPicPr>
          <p:cNvPr id="8" name="Content Placeholder 7">
            <a:extLst>
              <a:ext uri="{FF2B5EF4-FFF2-40B4-BE49-F238E27FC236}">
                <a16:creationId xmlns:a16="http://schemas.microsoft.com/office/drawing/2014/main" id="{CA2EF8CC-82BC-1697-0DFD-18479F39F1C4}"/>
              </a:ext>
            </a:extLst>
          </p:cNvPr>
          <p:cNvPicPr>
            <a:picLocks noGrp="1" noChangeAspect="1"/>
          </p:cNvPicPr>
          <p:nvPr>
            <p:ph idx="1"/>
          </p:nvPr>
        </p:nvPicPr>
        <p:blipFill>
          <a:blip r:embed="rId2"/>
          <a:stretch>
            <a:fillRect/>
          </a:stretch>
        </p:blipFill>
        <p:spPr>
          <a:xfrm>
            <a:off x="1636727" y="1690689"/>
            <a:ext cx="8918548" cy="501110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4122BADA-FA81-6B6D-7B88-59A9DE70648F}"/>
              </a:ext>
            </a:extLst>
          </p:cNvPr>
          <p:cNvPicPr>
            <a:picLocks noChangeAspect="1"/>
          </p:cNvPicPr>
          <p:nvPr/>
        </p:nvPicPr>
        <p:blipFill>
          <a:blip r:embed="rId3"/>
          <a:stretch>
            <a:fillRect/>
          </a:stretch>
        </p:blipFill>
        <p:spPr>
          <a:xfrm>
            <a:off x="1636726" y="729042"/>
            <a:ext cx="8918548" cy="6116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93572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03687-E5E8-DC8C-26AB-705304F26CF9}"/>
              </a:ext>
            </a:extLst>
          </p:cNvPr>
          <p:cNvSpPr>
            <a:spLocks noGrp="1"/>
          </p:cNvSpPr>
          <p:nvPr>
            <p:ph type="title"/>
          </p:nvPr>
        </p:nvSpPr>
        <p:spPr>
          <a:xfrm>
            <a:off x="1369756" y="227806"/>
            <a:ext cx="11439525" cy="1325563"/>
          </a:xfrm>
        </p:spPr>
        <p:txBody>
          <a:bodyPr/>
          <a:lstStyle/>
          <a:p>
            <a:r>
              <a:rPr lang="en-US" dirty="0">
                <a:solidFill>
                  <a:schemeClr val="accent1">
                    <a:lumMod val="50000"/>
                  </a:schemeClr>
                </a:solidFill>
                <a:latin typeface="Algerian" panose="04020705040A02060702" pitchFamily="82" charset="0"/>
              </a:rPr>
              <a:t>Importing assets and creating scenes</a:t>
            </a:r>
            <a:endParaRPr lang="en-IN" dirty="0">
              <a:solidFill>
                <a:schemeClr val="accent1">
                  <a:lumMod val="50000"/>
                </a:schemeClr>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729ED103-39D1-4BD6-D156-32246A1CBAA1}"/>
              </a:ext>
            </a:extLst>
          </p:cNvPr>
          <p:cNvSpPr>
            <a:spLocks noGrp="1"/>
          </p:cNvSpPr>
          <p:nvPr>
            <p:ph idx="1"/>
          </p:nvPr>
        </p:nvSpPr>
        <p:spPr>
          <a:xfrm>
            <a:off x="838200" y="1432560"/>
            <a:ext cx="10515600" cy="4744403"/>
          </a:xfrm>
        </p:spPr>
        <p:txBody>
          <a:bodyPr>
            <a:normAutofit/>
          </a:bodyPr>
          <a:lstStyle/>
          <a:p>
            <a:pPr marL="0" indent="0">
              <a:buNone/>
            </a:pPr>
            <a:r>
              <a:rPr lang="en-US" sz="2400" b="0" i="0" dirty="0">
                <a:solidFill>
                  <a:schemeClr val="accent1">
                    <a:lumMod val="75000"/>
                  </a:schemeClr>
                </a:solidFill>
                <a:effectLst/>
                <a:highlight>
                  <a:srgbClr val="FFFFFF"/>
                </a:highlight>
                <a:latin typeface="Monotype Corsiva" panose="03010101010201010101" pitchFamily="66" charset="0"/>
              </a:rPr>
              <a:t>G Develop has its own built-in asset store, allowing game creators to access game art directly on the app. By providing easy-to-use and high-quality assets we're allowing creators to get a head start on their video game creation journey.</a:t>
            </a:r>
          </a:p>
          <a:p>
            <a:pPr marL="0" indent="0">
              <a:buNone/>
            </a:pPr>
            <a:endParaRPr lang="en-IN" sz="2000" dirty="0">
              <a:solidFill>
                <a:schemeClr val="accent1">
                  <a:lumMod val="75000"/>
                </a:schemeClr>
              </a:solidFill>
            </a:endParaRPr>
          </a:p>
        </p:txBody>
      </p:sp>
      <p:pic>
        <p:nvPicPr>
          <p:cNvPr id="4" name="Picture 3">
            <a:extLst>
              <a:ext uri="{FF2B5EF4-FFF2-40B4-BE49-F238E27FC236}">
                <a16:creationId xmlns:a16="http://schemas.microsoft.com/office/drawing/2014/main" id="{9D8D6FD9-7773-7CBD-D0B5-3CA0A678F278}"/>
              </a:ext>
            </a:extLst>
          </p:cNvPr>
          <p:cNvPicPr>
            <a:picLocks noChangeAspect="1"/>
          </p:cNvPicPr>
          <p:nvPr/>
        </p:nvPicPr>
        <p:blipFill>
          <a:blip r:embed="rId2"/>
          <a:stretch>
            <a:fillRect/>
          </a:stretch>
        </p:blipFill>
        <p:spPr>
          <a:xfrm>
            <a:off x="4660489" y="2635045"/>
            <a:ext cx="7457215" cy="4083890"/>
          </a:xfrm>
          <a:prstGeom prst="rect">
            <a:avLst/>
          </a:prstGeom>
          <a:ln>
            <a:noFill/>
          </a:ln>
          <a:effectLst>
            <a:softEdge rad="112500"/>
          </a:effectLst>
        </p:spPr>
      </p:pic>
    </p:spTree>
    <p:extLst>
      <p:ext uri="{BB962C8B-B14F-4D97-AF65-F5344CB8AC3E}">
        <p14:creationId xmlns:p14="http://schemas.microsoft.com/office/powerpoint/2010/main" val="3414672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3A2F7-1D11-C285-BB5B-66B048306CCD}"/>
              </a:ext>
            </a:extLst>
          </p:cNvPr>
          <p:cNvSpPr>
            <a:spLocks noGrp="1"/>
          </p:cNvSpPr>
          <p:nvPr>
            <p:ph type="ctrTitle"/>
          </p:nvPr>
        </p:nvSpPr>
        <p:spPr>
          <a:xfrm>
            <a:off x="269158" y="0"/>
            <a:ext cx="9144000" cy="2387600"/>
          </a:xfrm>
        </p:spPr>
        <p:txBody>
          <a:bodyPr>
            <a:normAutofit fontScale="90000"/>
          </a:bodyPr>
          <a:lstStyle/>
          <a:p>
            <a:r>
              <a:rPr lang="en-US" dirty="0">
                <a:solidFill>
                  <a:schemeClr val="accent1">
                    <a:lumMod val="50000"/>
                  </a:schemeClr>
                </a:solidFill>
                <a:latin typeface="Algerian" panose="04020705040A02060702" pitchFamily="82" charset="0"/>
              </a:rPr>
              <a:t>GDEVELOP</a:t>
            </a:r>
            <a:br>
              <a:rPr lang="en-US" dirty="0">
                <a:solidFill>
                  <a:schemeClr val="accent1">
                    <a:lumMod val="50000"/>
                  </a:schemeClr>
                </a:solidFill>
              </a:rPr>
            </a:br>
            <a:br>
              <a:rPr lang="en-US" dirty="0">
                <a:solidFill>
                  <a:schemeClr val="tx1">
                    <a:lumMod val="75000"/>
                    <a:lumOff val="25000"/>
                  </a:schemeClr>
                </a:solidFill>
              </a:rPr>
            </a:br>
            <a:endParaRPr lang="en-IN" dirty="0">
              <a:solidFill>
                <a:schemeClr val="tx1">
                  <a:lumMod val="75000"/>
                  <a:lumOff val="25000"/>
                </a:schemeClr>
              </a:solidFill>
            </a:endParaRPr>
          </a:p>
        </p:txBody>
      </p:sp>
      <p:sp>
        <p:nvSpPr>
          <p:cNvPr id="3" name="Subtitle 2">
            <a:extLst>
              <a:ext uri="{FF2B5EF4-FFF2-40B4-BE49-F238E27FC236}">
                <a16:creationId xmlns:a16="http://schemas.microsoft.com/office/drawing/2014/main" id="{6D1937F0-FB1C-5605-59F1-79302745DEFD}"/>
              </a:ext>
            </a:extLst>
          </p:cNvPr>
          <p:cNvSpPr>
            <a:spLocks noGrp="1"/>
          </p:cNvSpPr>
          <p:nvPr>
            <p:ph type="subTitle" idx="1"/>
          </p:nvPr>
        </p:nvSpPr>
        <p:spPr>
          <a:xfrm>
            <a:off x="1489347" y="1193800"/>
            <a:ext cx="8694656" cy="5664200"/>
          </a:xfrm>
        </p:spPr>
        <p:txBody>
          <a:bodyPr numCol="2">
            <a:noAutofit/>
          </a:bodyPr>
          <a:lstStyle/>
          <a:p>
            <a:pPr algn="just"/>
            <a:r>
              <a:rPr lang="en-US" sz="2400" b="0" i="0" dirty="0">
                <a:solidFill>
                  <a:schemeClr val="accent1">
                    <a:lumMod val="75000"/>
                  </a:schemeClr>
                </a:solidFill>
                <a:effectLst/>
                <a:highlight>
                  <a:srgbClr val="FFFFFF"/>
                </a:highlight>
                <a:latin typeface="Monotype Corsiva" panose="03010101010201010101" pitchFamily="66" charset="0"/>
              </a:rPr>
              <a:t>G Develop is a free, open-source, and cross-platform game creation tool that anyone can use to create games </a:t>
            </a:r>
            <a:r>
              <a:rPr lang="en-US" sz="2400" b="0" i="1" dirty="0">
                <a:solidFill>
                  <a:schemeClr val="accent1">
                    <a:lumMod val="75000"/>
                  </a:schemeClr>
                </a:solidFill>
                <a:effectLst/>
                <a:highlight>
                  <a:srgbClr val="FFFFFF"/>
                </a:highlight>
                <a:latin typeface="Monotype Corsiva" panose="03010101010201010101" pitchFamily="66" charset="0"/>
              </a:rPr>
              <a:t>without</a:t>
            </a:r>
            <a:r>
              <a:rPr lang="en-US" sz="2400" b="0" i="0" dirty="0">
                <a:solidFill>
                  <a:schemeClr val="accent1">
                    <a:lumMod val="75000"/>
                  </a:schemeClr>
                </a:solidFill>
                <a:effectLst/>
                <a:highlight>
                  <a:srgbClr val="FFFFFF"/>
                </a:highlight>
                <a:latin typeface="Monotype Corsiva" panose="03010101010201010101" pitchFamily="66" charset="0"/>
              </a:rPr>
              <a:t> programming skills. This documentation contains everything you need to know to create games with GDevelop — even if you've never created a game before.</a:t>
            </a:r>
            <a:r>
              <a:rPr lang="en-US" sz="2400" dirty="0">
                <a:solidFill>
                  <a:schemeClr val="accent1">
                    <a:lumMod val="75000"/>
                  </a:schemeClr>
                </a:solidFill>
                <a:latin typeface="Monotype Corsiva" panose="03010101010201010101" pitchFamily="66" charset="0"/>
              </a:rPr>
              <a:t> It's known for its user-friendly interface and drag-and-drop event system, making it accessible to both beginners and experienced developers. It is designed specifically for creating 2D games.</a:t>
            </a:r>
          </a:p>
          <a:p>
            <a:pPr algn="just"/>
            <a:endParaRPr lang="en-US" sz="2400" dirty="0">
              <a:solidFill>
                <a:schemeClr val="accent1">
                  <a:lumMod val="75000"/>
                </a:schemeClr>
              </a:solidFill>
              <a:latin typeface="Monotype Corsiva" panose="03010101010201010101" pitchFamily="66" charset="0"/>
            </a:endParaRPr>
          </a:p>
          <a:p>
            <a:pPr algn="l"/>
            <a:endParaRPr lang="en-US" sz="2400" dirty="0">
              <a:solidFill>
                <a:schemeClr val="accent1">
                  <a:lumMod val="75000"/>
                </a:schemeClr>
              </a:solidFill>
              <a:latin typeface="Monotype Corsiva" panose="03010101010201010101" pitchFamily="66" charset="0"/>
            </a:endParaRPr>
          </a:p>
          <a:p>
            <a:pPr marL="457200" indent="-457200" algn="just">
              <a:buFont typeface="+mj-lt"/>
              <a:buAutoNum type="arabicPeriod"/>
            </a:pPr>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v"/>
            </a:pPr>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v"/>
            </a:pPr>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Ø"/>
            </a:pPr>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Ø"/>
            </a:pPr>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Ø"/>
            </a:pPr>
            <a:endParaRPr lang="en-US" sz="2400" dirty="0">
              <a:solidFill>
                <a:schemeClr val="accent1">
                  <a:lumMod val="75000"/>
                </a:schemeClr>
              </a:solidFill>
              <a:latin typeface="Monotype Corsiva" panose="03010101010201010101" pitchFamily="66" charset="0"/>
            </a:endParaRPr>
          </a:p>
          <a:p>
            <a:pPr algn="just"/>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Ø"/>
            </a:pPr>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Ø"/>
            </a:pPr>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Ø"/>
            </a:pPr>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Ø"/>
            </a:pPr>
            <a:endParaRPr lang="en-US" sz="2400" dirty="0">
              <a:solidFill>
                <a:schemeClr val="accent1">
                  <a:lumMod val="75000"/>
                </a:schemeClr>
              </a:solidFill>
              <a:latin typeface="Monotype Corsiva" panose="03010101010201010101" pitchFamily="66" charset="0"/>
            </a:endParaRPr>
          </a:p>
          <a:p>
            <a:pPr marL="342900" indent="-342900" algn="just">
              <a:buFont typeface="Wingdings" panose="05000000000000000000" pitchFamily="2" charset="2"/>
              <a:buChar char="Ø"/>
            </a:pPr>
            <a:endParaRPr lang="en-US" sz="2400" dirty="0">
              <a:solidFill>
                <a:schemeClr val="accent1">
                  <a:lumMod val="75000"/>
                </a:schemeClr>
              </a:solidFill>
            </a:endParaRPr>
          </a:p>
          <a:p>
            <a:pPr algn="just"/>
            <a:endParaRPr lang="en-US" sz="2400" dirty="0">
              <a:solidFill>
                <a:schemeClr val="accent1">
                  <a:lumMod val="75000"/>
                </a:schemeClr>
              </a:solidFill>
            </a:endParaRPr>
          </a:p>
          <a:p>
            <a:pPr marL="342900" indent="-342900" algn="just">
              <a:buFont typeface="Wingdings" panose="05000000000000000000" pitchFamily="2" charset="2"/>
              <a:buChar char="Ø"/>
            </a:pPr>
            <a:endParaRPr lang="en-US" sz="2400" dirty="0">
              <a:solidFill>
                <a:schemeClr val="accent1">
                  <a:lumMod val="75000"/>
                </a:schemeClr>
              </a:solidFill>
            </a:endParaRPr>
          </a:p>
          <a:p>
            <a:pPr marL="342900" indent="-342900" algn="just">
              <a:buFont typeface="Wingdings" panose="05000000000000000000" pitchFamily="2" charset="2"/>
              <a:buChar char="Ø"/>
            </a:pPr>
            <a:endParaRPr lang="en-US" sz="2400" dirty="0">
              <a:solidFill>
                <a:schemeClr val="accent1">
                  <a:lumMod val="75000"/>
                </a:schemeClr>
              </a:solidFill>
            </a:endParaRPr>
          </a:p>
          <a:p>
            <a:pPr algn="just"/>
            <a:endParaRPr lang="en-US" sz="2400" dirty="0">
              <a:solidFill>
                <a:schemeClr val="accent1">
                  <a:lumMod val="75000"/>
                </a:schemeClr>
              </a:solidFill>
            </a:endParaRPr>
          </a:p>
          <a:p>
            <a:pPr algn="just"/>
            <a:endParaRPr lang="en-IN" sz="2400" dirty="0">
              <a:solidFill>
                <a:schemeClr val="accent1">
                  <a:lumMod val="75000"/>
                </a:schemeClr>
              </a:solidFill>
            </a:endParaRPr>
          </a:p>
        </p:txBody>
      </p:sp>
      <p:pic>
        <p:nvPicPr>
          <p:cNvPr id="4" name="Picture 3">
            <a:extLst>
              <a:ext uri="{FF2B5EF4-FFF2-40B4-BE49-F238E27FC236}">
                <a16:creationId xmlns:a16="http://schemas.microsoft.com/office/drawing/2014/main" id="{EC4867C7-E8D2-E6F1-7100-C2F5C14013DD}"/>
              </a:ext>
            </a:extLst>
          </p:cNvPr>
          <p:cNvPicPr>
            <a:picLocks noChangeAspect="1"/>
          </p:cNvPicPr>
          <p:nvPr/>
        </p:nvPicPr>
        <p:blipFill>
          <a:blip r:embed="rId2"/>
          <a:stretch>
            <a:fillRect/>
          </a:stretch>
        </p:blipFill>
        <p:spPr>
          <a:xfrm>
            <a:off x="6315997" y="1073151"/>
            <a:ext cx="5963841" cy="4591049"/>
          </a:xfrm>
          <a:prstGeom prst="rect">
            <a:avLst/>
          </a:prstGeom>
        </p:spPr>
      </p:pic>
    </p:spTree>
    <p:extLst>
      <p:ext uri="{BB962C8B-B14F-4D97-AF65-F5344CB8AC3E}">
        <p14:creationId xmlns:p14="http://schemas.microsoft.com/office/powerpoint/2010/main" val="37268622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000E80-20D7-7545-2E1D-3347AF81EB73}"/>
              </a:ext>
            </a:extLst>
          </p:cNvPr>
          <p:cNvSpPr>
            <a:spLocks noGrp="1"/>
          </p:cNvSpPr>
          <p:nvPr>
            <p:ph idx="1"/>
          </p:nvPr>
        </p:nvSpPr>
        <p:spPr>
          <a:xfrm>
            <a:off x="1676400" y="108156"/>
            <a:ext cx="10515600" cy="6749844"/>
          </a:xfrm>
        </p:spPr>
        <p:txBody>
          <a:bodyPr>
            <a:normAutofit fontScale="85000" lnSpcReduction="20000"/>
          </a:bodyPr>
          <a:lstStyle/>
          <a:p>
            <a:pPr marL="0" indent="0">
              <a:buNone/>
            </a:pPr>
            <a:r>
              <a:rPr lang="en-US" sz="3200" b="1" dirty="0">
                <a:solidFill>
                  <a:schemeClr val="accent1">
                    <a:lumMod val="50000"/>
                  </a:schemeClr>
                </a:solidFill>
                <a:latin typeface="Algerian" panose="04020705040A02060702" pitchFamily="82" charset="0"/>
              </a:rPr>
              <a:t>Importing Assets</a:t>
            </a:r>
          </a:p>
          <a:p>
            <a:pPr marL="0" indent="0">
              <a:buNone/>
            </a:pPr>
            <a:r>
              <a:rPr lang="en-US" sz="2400" dirty="0">
                <a:solidFill>
                  <a:schemeClr val="accent1">
                    <a:lumMod val="75000"/>
                  </a:schemeClr>
                </a:solidFill>
                <a:latin typeface="Monotype Corsiva" panose="03010101010201010101" pitchFamily="66" charset="0"/>
              </a:rPr>
              <a:t>G Develop makes it straightforward to incorporate your game's visual and audio elements. Here's a basic guide:</a:t>
            </a:r>
          </a:p>
          <a:p>
            <a:pPr>
              <a:buFont typeface="+mj-lt"/>
              <a:buAutoNum type="arabicPeriod"/>
            </a:pPr>
            <a:r>
              <a:rPr lang="en-US" sz="2400" b="1" dirty="0">
                <a:solidFill>
                  <a:schemeClr val="accent1">
                    <a:lumMod val="75000"/>
                  </a:schemeClr>
                </a:solidFill>
                <a:latin typeface="Monotype Corsiva" panose="03010101010201010101" pitchFamily="66" charset="0"/>
              </a:rPr>
              <a:t>Organize Your Assets:</a:t>
            </a:r>
            <a:r>
              <a:rPr lang="en-US" sz="2400" dirty="0">
                <a:solidFill>
                  <a:schemeClr val="accent1">
                    <a:lumMod val="75000"/>
                  </a:schemeClr>
                </a:solidFill>
                <a:latin typeface="Monotype Corsiva" panose="03010101010201010101" pitchFamily="66" charset="0"/>
              </a:rPr>
              <a:t> Before importing, structure your assets in a clear folder hierarchy. This helps in managing your project efficiently.</a:t>
            </a:r>
          </a:p>
          <a:p>
            <a:pPr>
              <a:buFont typeface="+mj-lt"/>
              <a:buAutoNum type="arabicPeriod"/>
            </a:pPr>
            <a:r>
              <a:rPr lang="en-US" sz="2400" b="1" dirty="0">
                <a:solidFill>
                  <a:schemeClr val="accent1">
                    <a:lumMod val="75000"/>
                  </a:schemeClr>
                </a:solidFill>
                <a:latin typeface="Monotype Corsiva" panose="03010101010201010101" pitchFamily="66" charset="0"/>
              </a:rPr>
              <a:t>Access the Resources Tab:</a:t>
            </a:r>
            <a:r>
              <a:rPr lang="en-US" sz="2400" dirty="0">
                <a:solidFill>
                  <a:schemeClr val="accent1">
                    <a:lumMod val="75000"/>
                  </a:schemeClr>
                </a:solidFill>
                <a:latin typeface="Monotype Corsiva" panose="03010101010201010101" pitchFamily="66" charset="0"/>
              </a:rPr>
              <a:t> In G Develop, navigate to the "Resources" tab.</a:t>
            </a:r>
          </a:p>
          <a:p>
            <a:pPr>
              <a:buFont typeface="+mj-lt"/>
              <a:buAutoNum type="arabicPeriod"/>
            </a:pPr>
            <a:r>
              <a:rPr lang="en-US" sz="2400" b="1" dirty="0">
                <a:solidFill>
                  <a:schemeClr val="accent1">
                    <a:lumMod val="75000"/>
                  </a:schemeClr>
                </a:solidFill>
                <a:latin typeface="Monotype Corsiva" panose="03010101010201010101" pitchFamily="66" charset="0"/>
              </a:rPr>
              <a:t>Import Images:</a:t>
            </a:r>
            <a:r>
              <a:rPr lang="en-US" sz="2400" dirty="0">
                <a:solidFill>
                  <a:schemeClr val="accent1">
                    <a:lumMod val="75000"/>
                  </a:schemeClr>
                </a:solidFill>
                <a:latin typeface="Monotype Corsiva" panose="03010101010201010101" pitchFamily="66" charset="0"/>
              </a:rPr>
              <a:t> Click the "Images" section, then "Import images". Select the desired images from your computer.</a:t>
            </a:r>
          </a:p>
          <a:p>
            <a:pPr>
              <a:buFont typeface="+mj-lt"/>
              <a:buAutoNum type="arabicPeriod"/>
            </a:pPr>
            <a:r>
              <a:rPr lang="en-US" sz="2400" b="1" dirty="0">
                <a:solidFill>
                  <a:schemeClr val="accent1">
                    <a:lumMod val="75000"/>
                  </a:schemeClr>
                </a:solidFill>
                <a:latin typeface="Monotype Corsiva" panose="03010101010201010101" pitchFamily="66" charset="0"/>
              </a:rPr>
              <a:t>Import Sounds and Music:</a:t>
            </a:r>
            <a:r>
              <a:rPr lang="en-US" sz="2400" dirty="0">
                <a:solidFill>
                  <a:schemeClr val="accent1">
                    <a:lumMod val="75000"/>
                  </a:schemeClr>
                </a:solidFill>
                <a:latin typeface="Monotype Corsiva" panose="03010101010201010101" pitchFamily="66" charset="0"/>
              </a:rPr>
              <a:t> Similarly, use the "Sounds" and "Music" sections to import audio files.</a:t>
            </a:r>
          </a:p>
          <a:p>
            <a:pPr>
              <a:buFont typeface="+mj-lt"/>
              <a:buAutoNum type="arabicPeriod"/>
            </a:pPr>
            <a:r>
              <a:rPr lang="en-US" sz="2400" b="1" dirty="0">
                <a:solidFill>
                  <a:schemeClr val="accent1">
                    <a:lumMod val="75000"/>
                  </a:schemeClr>
                </a:solidFill>
                <a:latin typeface="Monotype Corsiva" panose="03010101010201010101" pitchFamily="66" charset="0"/>
              </a:rPr>
              <a:t>Create Animations:</a:t>
            </a:r>
            <a:r>
              <a:rPr lang="en-US" sz="2400" dirty="0">
                <a:solidFill>
                  <a:schemeClr val="accent1">
                    <a:lumMod val="75000"/>
                  </a:schemeClr>
                </a:solidFill>
                <a:latin typeface="Monotype Corsiva" panose="03010101010201010101" pitchFamily="66" charset="0"/>
              </a:rPr>
              <a:t> For animated characters or objects, use the "Animations" section. Import the individual frames as images and create animation sequences</a:t>
            </a:r>
          </a:p>
          <a:p>
            <a:pPr marL="0" indent="0">
              <a:buNone/>
            </a:pPr>
            <a:endParaRPr lang="en-US" sz="1400" dirty="0"/>
          </a:p>
          <a:p>
            <a:pPr marL="0" indent="0">
              <a:buNone/>
            </a:pPr>
            <a:r>
              <a:rPr lang="en-US" sz="3200" b="1" dirty="0">
                <a:solidFill>
                  <a:schemeClr val="accent1">
                    <a:lumMod val="50000"/>
                  </a:schemeClr>
                </a:solidFill>
                <a:latin typeface="Algerian" panose="04020705040A02060702" pitchFamily="82" charset="0"/>
              </a:rPr>
              <a:t>Creating Scenes</a:t>
            </a:r>
          </a:p>
          <a:p>
            <a:pPr marL="0" indent="0">
              <a:buNone/>
            </a:pPr>
            <a:r>
              <a:rPr lang="en-US" sz="2400" dirty="0">
                <a:solidFill>
                  <a:schemeClr val="accent1">
                    <a:lumMod val="75000"/>
                  </a:schemeClr>
                </a:solidFill>
                <a:latin typeface="Monotype Corsiva" panose="03010101010201010101" pitchFamily="66" charset="0"/>
              </a:rPr>
              <a:t>Scenes in G Develop are where you design the layout and interactions of your game.</a:t>
            </a:r>
          </a:p>
          <a:p>
            <a:pPr>
              <a:buFont typeface="+mj-lt"/>
              <a:buAutoNum type="arabicPeriod"/>
            </a:pPr>
            <a:r>
              <a:rPr lang="en-US" sz="2400" b="1" dirty="0">
                <a:solidFill>
                  <a:schemeClr val="accent1">
                    <a:lumMod val="75000"/>
                  </a:schemeClr>
                </a:solidFill>
                <a:latin typeface="Monotype Corsiva" panose="03010101010201010101" pitchFamily="66" charset="0"/>
              </a:rPr>
              <a:t>Create a New Scene:</a:t>
            </a:r>
            <a:r>
              <a:rPr lang="en-US" sz="2400" dirty="0">
                <a:solidFill>
                  <a:schemeClr val="accent1">
                    <a:lumMod val="75000"/>
                  </a:schemeClr>
                </a:solidFill>
                <a:latin typeface="Monotype Corsiva" panose="03010101010201010101" pitchFamily="66" charset="0"/>
              </a:rPr>
              <a:t> In the "Scenes" tab, click "Create a new scene".</a:t>
            </a:r>
          </a:p>
          <a:p>
            <a:pPr>
              <a:buFont typeface="+mj-lt"/>
              <a:buAutoNum type="arabicPeriod"/>
            </a:pPr>
            <a:r>
              <a:rPr lang="en-US" sz="2400" b="1" dirty="0">
                <a:solidFill>
                  <a:schemeClr val="accent1">
                    <a:lumMod val="75000"/>
                  </a:schemeClr>
                </a:solidFill>
                <a:latin typeface="Monotype Corsiva" panose="03010101010201010101" pitchFamily="66" charset="0"/>
              </a:rPr>
              <a:t>Add Background:</a:t>
            </a:r>
            <a:r>
              <a:rPr lang="en-US" sz="2400" dirty="0">
                <a:solidFill>
                  <a:schemeClr val="accent1">
                    <a:lumMod val="75000"/>
                  </a:schemeClr>
                </a:solidFill>
                <a:latin typeface="Monotype Corsiva" panose="03010101010201010101" pitchFamily="66" charset="0"/>
              </a:rPr>
              <a:t> Select a background image from your imported resources and drag it onto the scene.</a:t>
            </a:r>
          </a:p>
          <a:p>
            <a:pPr>
              <a:buFont typeface="+mj-lt"/>
              <a:buAutoNum type="arabicPeriod"/>
            </a:pPr>
            <a:r>
              <a:rPr lang="en-US" sz="2400" b="1" dirty="0">
                <a:solidFill>
                  <a:schemeClr val="accent1">
                    <a:lumMod val="75000"/>
                  </a:schemeClr>
                </a:solidFill>
                <a:latin typeface="Monotype Corsiva" panose="03010101010201010101" pitchFamily="66" charset="0"/>
              </a:rPr>
              <a:t>Insert Objects:</a:t>
            </a:r>
            <a:r>
              <a:rPr lang="en-US" sz="2400" dirty="0">
                <a:solidFill>
                  <a:schemeClr val="accent1">
                    <a:lumMod val="75000"/>
                  </a:schemeClr>
                </a:solidFill>
                <a:latin typeface="Monotype Corsiva" panose="03010101010201010101" pitchFamily="66" charset="0"/>
              </a:rPr>
              <a:t> Add objects (like characters, enemies, platforms) from the object library. You can also create custom objects.</a:t>
            </a:r>
          </a:p>
          <a:p>
            <a:pPr>
              <a:buFont typeface="+mj-lt"/>
              <a:buAutoNum type="arabicPeriod"/>
            </a:pPr>
            <a:r>
              <a:rPr lang="en-US" sz="2400" b="1" dirty="0">
                <a:solidFill>
                  <a:schemeClr val="accent1">
                    <a:lumMod val="75000"/>
                  </a:schemeClr>
                </a:solidFill>
                <a:latin typeface="Monotype Corsiva" panose="03010101010201010101" pitchFamily="66" charset="0"/>
              </a:rPr>
              <a:t>Set Object Properties:</a:t>
            </a:r>
            <a:r>
              <a:rPr lang="en-US" sz="2400" dirty="0">
                <a:solidFill>
                  <a:schemeClr val="accent1">
                    <a:lumMod val="75000"/>
                  </a:schemeClr>
                </a:solidFill>
                <a:latin typeface="Monotype Corsiva" panose="03010101010201010101" pitchFamily="66" charset="0"/>
              </a:rPr>
              <a:t> Customize object properties, including position, size, image, and behaviors.</a:t>
            </a:r>
          </a:p>
          <a:p>
            <a:pPr>
              <a:buFont typeface="+mj-lt"/>
              <a:buAutoNum type="arabicPeriod"/>
            </a:pPr>
            <a:r>
              <a:rPr lang="en-US" sz="2400" b="1" dirty="0">
                <a:solidFill>
                  <a:schemeClr val="accent1">
                    <a:lumMod val="75000"/>
                  </a:schemeClr>
                </a:solidFill>
                <a:latin typeface="Monotype Corsiva" panose="03010101010201010101" pitchFamily="66" charset="0"/>
              </a:rPr>
              <a:t>Create Events:</a:t>
            </a:r>
            <a:r>
              <a:rPr lang="en-US" sz="2400" dirty="0">
                <a:solidFill>
                  <a:schemeClr val="accent1">
                    <a:lumMod val="75000"/>
                  </a:schemeClr>
                </a:solidFill>
                <a:latin typeface="Monotype Corsiva" panose="03010101010201010101" pitchFamily="66" charset="0"/>
              </a:rPr>
              <a:t> Use the event editor to define object interactions, game logic, and player input.</a:t>
            </a:r>
          </a:p>
          <a:p>
            <a:pPr marL="0" indent="0">
              <a:buNone/>
            </a:pPr>
            <a:endParaRPr lang="en-IN" sz="2000" dirty="0"/>
          </a:p>
        </p:txBody>
      </p:sp>
    </p:spTree>
    <p:extLst>
      <p:ext uri="{BB962C8B-B14F-4D97-AF65-F5344CB8AC3E}">
        <p14:creationId xmlns:p14="http://schemas.microsoft.com/office/powerpoint/2010/main" val="11530009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5F006-6BFF-25B5-2444-EE62375D06AB}"/>
              </a:ext>
            </a:extLst>
          </p:cNvPr>
          <p:cNvSpPr>
            <a:spLocks noGrp="1"/>
          </p:cNvSpPr>
          <p:nvPr>
            <p:ph type="title"/>
          </p:nvPr>
        </p:nvSpPr>
        <p:spPr>
          <a:xfrm>
            <a:off x="838200" y="-1"/>
            <a:ext cx="10515600" cy="1690689"/>
          </a:xfrm>
        </p:spPr>
        <p:txBody>
          <a:bodyPr/>
          <a:lstStyle/>
          <a:p>
            <a:r>
              <a:rPr lang="en-US" dirty="0">
                <a:solidFill>
                  <a:schemeClr val="accent1">
                    <a:lumMod val="50000"/>
                  </a:schemeClr>
                </a:solidFill>
                <a:latin typeface="Algerian" panose="04020705040A02060702" pitchFamily="82" charset="0"/>
              </a:rPr>
              <a:t>Making the player look in both directions</a:t>
            </a:r>
            <a:endParaRPr lang="en-IN" dirty="0">
              <a:solidFill>
                <a:schemeClr val="accent1">
                  <a:lumMod val="50000"/>
                </a:schemeClr>
              </a:solidFill>
              <a:latin typeface="Algerian" panose="04020705040A02060702" pitchFamily="82" charset="0"/>
            </a:endParaRPr>
          </a:p>
        </p:txBody>
      </p:sp>
      <p:pic>
        <p:nvPicPr>
          <p:cNvPr id="5" name="Content Placeholder 4">
            <a:extLst>
              <a:ext uri="{FF2B5EF4-FFF2-40B4-BE49-F238E27FC236}">
                <a16:creationId xmlns:a16="http://schemas.microsoft.com/office/drawing/2014/main" id="{30FB9708-2FDB-24FE-95BF-AB1BE5380D8E}"/>
              </a:ext>
            </a:extLst>
          </p:cNvPr>
          <p:cNvPicPr>
            <a:picLocks noGrp="1" noChangeAspect="1"/>
          </p:cNvPicPr>
          <p:nvPr>
            <p:ph idx="1"/>
          </p:nvPr>
        </p:nvPicPr>
        <p:blipFill>
          <a:blip r:embed="rId2"/>
          <a:stretch>
            <a:fillRect/>
          </a:stretch>
        </p:blipFill>
        <p:spPr>
          <a:xfrm>
            <a:off x="1672206" y="1478111"/>
            <a:ext cx="8847587" cy="3901778"/>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11830724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0BDA2-159F-E3CD-019A-D9ACF87F4076}"/>
              </a:ext>
            </a:extLst>
          </p:cNvPr>
          <p:cNvSpPr>
            <a:spLocks noGrp="1"/>
          </p:cNvSpPr>
          <p:nvPr>
            <p:ph type="title"/>
          </p:nvPr>
        </p:nvSpPr>
        <p:spPr>
          <a:xfrm>
            <a:off x="897559" y="2022987"/>
            <a:ext cx="10396882" cy="4332514"/>
          </a:xfrm>
        </p:spPr>
        <p:txBody>
          <a:bodyPr>
            <a:noAutofit/>
          </a:bodyPr>
          <a:lstStyle/>
          <a:p>
            <a:pPr algn="ctr"/>
            <a:r>
              <a:rPr lang="en-US" sz="120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 !</a:t>
            </a:r>
            <a:endParaRPr lang="en-IN" sz="120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Tree>
    <p:extLst>
      <p:ext uri="{BB962C8B-B14F-4D97-AF65-F5344CB8AC3E}">
        <p14:creationId xmlns:p14="http://schemas.microsoft.com/office/powerpoint/2010/main" val="3685076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9EA2F-8902-FE09-6335-E7AF3D2E031C}"/>
              </a:ext>
            </a:extLst>
          </p:cNvPr>
          <p:cNvSpPr>
            <a:spLocks noGrp="1"/>
          </p:cNvSpPr>
          <p:nvPr>
            <p:ph type="title"/>
          </p:nvPr>
        </p:nvSpPr>
        <p:spPr>
          <a:xfrm>
            <a:off x="1491712" y="556759"/>
            <a:ext cx="8911687" cy="1280890"/>
          </a:xfrm>
        </p:spPr>
        <p:txBody>
          <a:bodyPr>
            <a:normAutofit fontScale="90000"/>
          </a:bodyPr>
          <a:lstStyle/>
          <a:p>
            <a:r>
              <a:rPr lang="en-US" dirty="0"/>
              <a:t> </a:t>
            </a:r>
            <a:r>
              <a:rPr lang="en-US" sz="4400" dirty="0">
                <a:solidFill>
                  <a:schemeClr val="accent1">
                    <a:lumMod val="50000"/>
                  </a:schemeClr>
                </a:solidFill>
                <a:latin typeface="Algerian" panose="04020705040A02060702" pitchFamily="82" charset="0"/>
              </a:rPr>
              <a:t>Game scene events in G develop</a:t>
            </a:r>
            <a:br>
              <a:rPr lang="en-US" sz="4400" dirty="0"/>
            </a:br>
            <a:endParaRPr lang="en-IN" dirty="0"/>
          </a:p>
        </p:txBody>
      </p:sp>
      <p:sp>
        <p:nvSpPr>
          <p:cNvPr id="3" name="Content Placeholder 2">
            <a:extLst>
              <a:ext uri="{FF2B5EF4-FFF2-40B4-BE49-F238E27FC236}">
                <a16:creationId xmlns:a16="http://schemas.microsoft.com/office/drawing/2014/main" id="{D00059D2-4082-FB06-E900-9D1927BB3810}"/>
              </a:ext>
            </a:extLst>
          </p:cNvPr>
          <p:cNvSpPr>
            <a:spLocks noGrp="1"/>
          </p:cNvSpPr>
          <p:nvPr>
            <p:ph idx="1"/>
          </p:nvPr>
        </p:nvSpPr>
        <p:spPr>
          <a:xfrm>
            <a:off x="258097" y="1275862"/>
            <a:ext cx="10515600" cy="5295671"/>
          </a:xfrm>
        </p:spPr>
        <p:txBody>
          <a:bodyPr numCol="1">
            <a:normAutofit/>
          </a:bodyPr>
          <a:lstStyle/>
          <a:p>
            <a:pPr marL="0" indent="0">
              <a:buNone/>
            </a:pPr>
            <a:r>
              <a:rPr lang="en-US" sz="2400" dirty="0">
                <a:solidFill>
                  <a:schemeClr val="accent1">
                    <a:lumMod val="75000"/>
                  </a:schemeClr>
                </a:solidFill>
                <a:latin typeface="Monotype Corsiva" panose="03010101010201010101" pitchFamily="66" charset="0"/>
              </a:rPr>
              <a:t>In GDevelop, game scene events are the building blocks that define the logic of your game. Events in GDevelop follow a simple condition-action model:</a:t>
            </a:r>
          </a:p>
          <a:p>
            <a:pPr>
              <a:buFont typeface="Arial" panose="020B0604020202020204" pitchFamily="34" charset="0"/>
              <a:buChar char="•"/>
            </a:pPr>
            <a:r>
              <a:rPr lang="en-US" sz="2400" b="1" dirty="0">
                <a:solidFill>
                  <a:schemeClr val="accent1">
                    <a:lumMod val="75000"/>
                  </a:schemeClr>
                </a:solidFill>
                <a:latin typeface="Monotype Corsiva" panose="03010101010201010101" pitchFamily="66" charset="0"/>
              </a:rPr>
              <a:t>Conditions</a:t>
            </a:r>
            <a:r>
              <a:rPr lang="en-US" sz="2400" dirty="0">
                <a:solidFill>
                  <a:schemeClr val="accent1">
                    <a:lumMod val="75000"/>
                  </a:schemeClr>
                </a:solidFill>
                <a:latin typeface="Monotype Corsiva" panose="03010101010201010101" pitchFamily="66" charset="0"/>
              </a:rPr>
              <a:t> are the requirements that must be met for the event to occur.</a:t>
            </a:r>
          </a:p>
          <a:p>
            <a:pPr>
              <a:buFont typeface="Arial" panose="020B0604020202020204" pitchFamily="34" charset="0"/>
              <a:buChar char="•"/>
            </a:pPr>
            <a:r>
              <a:rPr lang="en-US" sz="2400" b="1" dirty="0">
                <a:solidFill>
                  <a:schemeClr val="accent1">
                    <a:lumMod val="75000"/>
                  </a:schemeClr>
                </a:solidFill>
                <a:latin typeface="Monotype Corsiva" panose="03010101010201010101" pitchFamily="66" charset="0"/>
              </a:rPr>
              <a:t>Actions</a:t>
            </a:r>
            <a:r>
              <a:rPr lang="en-US" sz="2400" dirty="0">
                <a:solidFill>
                  <a:schemeClr val="accent1">
                    <a:lumMod val="75000"/>
                  </a:schemeClr>
                </a:solidFill>
                <a:latin typeface="Monotype Corsiva" panose="03010101010201010101" pitchFamily="66" charset="0"/>
              </a:rPr>
              <a:t> are what happen when the conditions are fulfilled</a:t>
            </a:r>
          </a:p>
          <a:p>
            <a:pPr marL="0" indent="0">
              <a:buNone/>
            </a:pPr>
            <a:r>
              <a:rPr lang="en-US" sz="2400" b="0" i="0" dirty="0">
                <a:solidFill>
                  <a:schemeClr val="accent1">
                    <a:lumMod val="75000"/>
                  </a:schemeClr>
                </a:solidFill>
                <a:effectLst/>
                <a:highlight>
                  <a:srgbClr val="FFFFFF"/>
                </a:highlight>
                <a:latin typeface="Monotype Corsiva" panose="03010101010201010101" pitchFamily="66" charset="0"/>
              </a:rPr>
              <a:t>When opening a scene (or an external layout), the Scene Editor opens.</a:t>
            </a:r>
          </a:p>
          <a:p>
            <a:pPr marL="0" indent="0">
              <a:buNone/>
            </a:pPr>
            <a:endParaRPr lang="en-US" dirty="0">
              <a:solidFill>
                <a:schemeClr val="accent1">
                  <a:lumMod val="75000"/>
                </a:schemeClr>
              </a:solidFill>
              <a:highlight>
                <a:srgbClr val="FFFFFF"/>
              </a:highlight>
              <a:latin typeface="Roboto" panose="02000000000000000000" pitchFamily="2" charset="0"/>
            </a:endParaRPr>
          </a:p>
          <a:p>
            <a:pPr marL="0" indent="0">
              <a:buNone/>
            </a:pPr>
            <a:endParaRPr lang="en-US" dirty="0"/>
          </a:p>
        </p:txBody>
      </p:sp>
      <p:pic>
        <p:nvPicPr>
          <p:cNvPr id="4" name="Picture 3">
            <a:extLst>
              <a:ext uri="{FF2B5EF4-FFF2-40B4-BE49-F238E27FC236}">
                <a16:creationId xmlns:a16="http://schemas.microsoft.com/office/drawing/2014/main" id="{A7F7B163-3A42-7A5A-4CFC-172D37B69333}"/>
              </a:ext>
            </a:extLst>
          </p:cNvPr>
          <p:cNvPicPr>
            <a:picLocks noChangeAspect="1"/>
          </p:cNvPicPr>
          <p:nvPr/>
        </p:nvPicPr>
        <p:blipFill>
          <a:blip r:embed="rId2"/>
          <a:stretch>
            <a:fillRect/>
          </a:stretch>
        </p:blipFill>
        <p:spPr>
          <a:xfrm>
            <a:off x="6341807" y="3543301"/>
            <a:ext cx="5356984" cy="3235750"/>
          </a:xfrm>
          <a:prstGeom prst="rect">
            <a:avLst/>
          </a:prstGeom>
        </p:spPr>
      </p:pic>
    </p:spTree>
    <p:extLst>
      <p:ext uri="{BB962C8B-B14F-4D97-AF65-F5344CB8AC3E}">
        <p14:creationId xmlns:p14="http://schemas.microsoft.com/office/powerpoint/2010/main" val="3526872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BF56D-82C0-8D8B-22D6-3A00985F2D68}"/>
              </a:ext>
            </a:extLst>
          </p:cNvPr>
          <p:cNvSpPr>
            <a:spLocks noGrp="1"/>
          </p:cNvSpPr>
          <p:nvPr>
            <p:ph type="title"/>
          </p:nvPr>
        </p:nvSpPr>
        <p:spPr>
          <a:xfrm>
            <a:off x="838200" y="2856323"/>
            <a:ext cx="10515600" cy="3636552"/>
          </a:xfrm>
        </p:spPr>
        <p:txBody>
          <a:bodyPr>
            <a:noAutofit/>
          </a:bodyPr>
          <a:lstStyle/>
          <a:p>
            <a:br>
              <a:rPr lang="en-US" sz="2000" b="0" i="0" dirty="0">
                <a:effectLst/>
                <a:highlight>
                  <a:srgbClr val="FFFFFF"/>
                </a:highlight>
                <a:latin typeface="Roboto" panose="02000000000000000000" pitchFamily="2" charset="0"/>
              </a:rPr>
            </a:br>
            <a:endParaRPr lang="en-IN" sz="2000" dirty="0"/>
          </a:p>
        </p:txBody>
      </p:sp>
      <p:sp>
        <p:nvSpPr>
          <p:cNvPr id="4" name="Content Placeholder 3">
            <a:extLst>
              <a:ext uri="{FF2B5EF4-FFF2-40B4-BE49-F238E27FC236}">
                <a16:creationId xmlns:a16="http://schemas.microsoft.com/office/drawing/2014/main" id="{29FE676D-C74B-9551-08D9-CDC17C3D1D13}"/>
              </a:ext>
            </a:extLst>
          </p:cNvPr>
          <p:cNvSpPr>
            <a:spLocks noGrp="1"/>
          </p:cNvSpPr>
          <p:nvPr>
            <p:ph idx="1"/>
          </p:nvPr>
        </p:nvSpPr>
        <p:spPr>
          <a:xfrm>
            <a:off x="838200" y="226243"/>
            <a:ext cx="10515600" cy="5913014"/>
          </a:xfrm>
        </p:spPr>
        <p:txBody>
          <a:bodyPr>
            <a:normAutofit/>
          </a:bodyPr>
          <a:lstStyle/>
          <a:p>
            <a:pPr>
              <a:buFont typeface="Wingdings" panose="05000000000000000000" pitchFamily="2" charset="2"/>
              <a:buChar char="Ø"/>
            </a:pPr>
            <a:r>
              <a:rPr lang="en-US" sz="2400" b="0" i="0" dirty="0">
                <a:solidFill>
                  <a:schemeClr val="accent1">
                    <a:lumMod val="75000"/>
                  </a:schemeClr>
                </a:solidFill>
                <a:effectLst/>
                <a:highlight>
                  <a:srgbClr val="FFFFFF"/>
                </a:highlight>
                <a:latin typeface="Monotype Corsiva" panose="03010101010201010101" pitchFamily="66" charset="0"/>
              </a:rPr>
              <a:t>The Scene Editor is where you can design and build the game levels, menus, inventories, or any other screen in the game. The Scene Editor allows you to create and add objects to the scene. The gameplay and rules of the game can be created using events in the </a:t>
            </a:r>
            <a:r>
              <a:rPr lang="en-US" sz="2400" b="0" i="0" u="none" strike="noStrike" dirty="0">
                <a:solidFill>
                  <a:schemeClr val="accent1">
                    <a:lumMod val="75000"/>
                  </a:schemeClr>
                </a:solidFill>
                <a:effectLst/>
                <a:highlight>
                  <a:srgbClr val="FFFFFF"/>
                </a:highlight>
                <a:latin typeface="Monotype Corsiva" panose="03010101010201010101" pitchFamily="66" charset="0"/>
                <a:hlinkClick r:id="rId2">
                  <a:extLst>
                    <a:ext uri="{A12FA001-AC4F-418D-AE19-62706E023703}">
                      <ahyp:hlinkClr xmlns:ahyp="http://schemas.microsoft.com/office/drawing/2018/hyperlinkcolor" val="tx"/>
                    </a:ext>
                  </a:extLst>
                </a:hlinkClick>
              </a:rPr>
              <a:t>Events Editor</a:t>
            </a:r>
            <a:r>
              <a:rPr lang="en-US" sz="2400" b="0" i="0" dirty="0">
                <a:solidFill>
                  <a:schemeClr val="accent1">
                    <a:lumMod val="75000"/>
                  </a:schemeClr>
                </a:solidFill>
                <a:effectLst/>
                <a:highlight>
                  <a:srgbClr val="FFFFFF"/>
                </a:highlight>
                <a:latin typeface="Monotype Corsiva" panose="03010101010201010101" pitchFamily="66" charset="0"/>
              </a:rPr>
              <a:t>.</a:t>
            </a:r>
          </a:p>
          <a:p>
            <a:pPr>
              <a:buFont typeface="Wingdings" panose="05000000000000000000" pitchFamily="2" charset="2"/>
              <a:buChar char="Ø"/>
            </a:pPr>
            <a:endParaRPr lang="en-US" sz="2400" dirty="0">
              <a:solidFill>
                <a:schemeClr val="accent1">
                  <a:lumMod val="75000"/>
                </a:schemeClr>
              </a:solidFill>
              <a:highlight>
                <a:srgbClr val="FFFFFF"/>
              </a:highlight>
              <a:latin typeface="Monotype Corsiva" panose="03010101010201010101" pitchFamily="66" charset="0"/>
            </a:endParaRPr>
          </a:p>
          <a:p>
            <a:pPr>
              <a:buFont typeface="Wingdings" panose="05000000000000000000" pitchFamily="2" charset="2"/>
              <a:buChar char="Ø"/>
            </a:pPr>
            <a:r>
              <a:rPr lang="en-US" sz="2400" b="0" i="0" dirty="0">
                <a:solidFill>
                  <a:schemeClr val="accent1">
                    <a:lumMod val="75000"/>
                  </a:schemeClr>
                </a:solidFill>
                <a:effectLst/>
                <a:highlight>
                  <a:srgbClr val="FFFFFF"/>
                </a:highlight>
                <a:latin typeface="Monotype Corsiva" panose="03010101010201010101" pitchFamily="66" charset="0"/>
              </a:rPr>
              <a:t>On the right side of the toolbar in the scene editor, you have options to open panels used for different parts of your game, as well as some other tools</a:t>
            </a:r>
            <a:r>
              <a:rPr lang="en-US" sz="2400" b="0" i="0" dirty="0">
                <a:effectLst/>
                <a:highlight>
                  <a:srgbClr val="FFFFFF"/>
                </a:highlight>
                <a:latin typeface="Roboto" panose="02000000000000000000" pitchFamily="2" charset="0"/>
              </a:rPr>
              <a:t>.</a:t>
            </a:r>
            <a:endParaRPr lang="en-IN" sz="2400" dirty="0"/>
          </a:p>
        </p:txBody>
      </p:sp>
      <p:pic>
        <p:nvPicPr>
          <p:cNvPr id="5" name="Picture 4">
            <a:extLst>
              <a:ext uri="{FF2B5EF4-FFF2-40B4-BE49-F238E27FC236}">
                <a16:creationId xmlns:a16="http://schemas.microsoft.com/office/drawing/2014/main" id="{556C1BFD-9F72-186E-B6D0-E46EAF678221}"/>
              </a:ext>
            </a:extLst>
          </p:cNvPr>
          <p:cNvPicPr>
            <a:picLocks noChangeAspect="1"/>
          </p:cNvPicPr>
          <p:nvPr/>
        </p:nvPicPr>
        <p:blipFill>
          <a:blip r:embed="rId3"/>
          <a:stretch>
            <a:fillRect/>
          </a:stretch>
        </p:blipFill>
        <p:spPr>
          <a:xfrm>
            <a:off x="4527313" y="2856323"/>
            <a:ext cx="7559695" cy="38602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93484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8758304-C0EE-441F-7661-41E0985450FF}"/>
              </a:ext>
            </a:extLst>
          </p:cNvPr>
          <p:cNvSpPr>
            <a:spLocks noGrp="1"/>
          </p:cNvSpPr>
          <p:nvPr>
            <p:ph idx="1"/>
          </p:nvPr>
        </p:nvSpPr>
        <p:spPr>
          <a:xfrm>
            <a:off x="838200" y="155542"/>
            <a:ext cx="10515600" cy="6021421"/>
          </a:xfrm>
        </p:spPr>
        <p:txBody>
          <a:bodyPr/>
          <a:lstStyle/>
          <a:p>
            <a:pPr marL="0" indent="0" algn="l">
              <a:buNone/>
            </a:pPr>
            <a:r>
              <a:rPr lang="en-US" sz="4800" b="0" i="0" dirty="0">
                <a:solidFill>
                  <a:schemeClr val="accent1">
                    <a:lumMod val="50000"/>
                  </a:schemeClr>
                </a:solidFill>
                <a:effectLst/>
                <a:highlight>
                  <a:srgbClr val="FFFFFF"/>
                </a:highlight>
                <a:latin typeface="Algerian" panose="04020705040A02060702" pitchFamily="82" charset="0"/>
              </a:rPr>
              <a:t>Objects panel</a:t>
            </a:r>
          </a:p>
          <a:p>
            <a:pPr marL="0" indent="0" algn="l">
              <a:buNone/>
            </a:pPr>
            <a:endParaRPr lang="en-US" b="0" i="0" dirty="0">
              <a:effectLst/>
              <a:highlight>
                <a:srgbClr val="FFFFFF"/>
              </a:highlight>
              <a:latin typeface="Roboto" panose="02000000000000000000" pitchFamily="2" charset="0"/>
            </a:endParaRPr>
          </a:p>
          <a:p>
            <a:pPr algn="l">
              <a:buFont typeface="Wingdings" panose="05000000000000000000" pitchFamily="2" charset="2"/>
              <a:buChar char="Ø"/>
            </a:pPr>
            <a:r>
              <a:rPr lang="en-US" sz="2900" b="0" i="0" dirty="0">
                <a:solidFill>
                  <a:schemeClr val="accent1">
                    <a:lumMod val="75000"/>
                  </a:schemeClr>
                </a:solidFill>
                <a:effectLst/>
                <a:highlight>
                  <a:srgbClr val="FFFFFF"/>
                </a:highlight>
                <a:latin typeface="Monotype Corsiva" panose="03010101010201010101" pitchFamily="66" charset="0"/>
              </a:rPr>
              <a:t>The </a:t>
            </a:r>
            <a:r>
              <a:rPr lang="en-US" sz="2900" i="0" dirty="0">
                <a:solidFill>
                  <a:schemeClr val="accent1">
                    <a:lumMod val="75000"/>
                  </a:schemeClr>
                </a:solidFill>
                <a:effectLst/>
                <a:highlight>
                  <a:srgbClr val="FFFFFF"/>
                </a:highlight>
                <a:latin typeface="Monotype Corsiva" panose="03010101010201010101" pitchFamily="66" charset="0"/>
              </a:rPr>
              <a:t>Objects Panel, </a:t>
            </a:r>
            <a:r>
              <a:rPr lang="en-US" sz="2900" b="0" i="0" dirty="0">
                <a:solidFill>
                  <a:schemeClr val="accent1">
                    <a:lumMod val="75000"/>
                  </a:schemeClr>
                </a:solidFill>
                <a:effectLst/>
                <a:highlight>
                  <a:srgbClr val="FFFFFF"/>
                </a:highlight>
                <a:latin typeface="Monotype Corsiva" panose="03010101010201010101" pitchFamily="66" charset="0"/>
              </a:rPr>
              <a:t>when first opened, appears on the right side of the Scene Editor's interface. This is where you can see all of </a:t>
            </a:r>
            <a:r>
              <a:rPr lang="en-US" sz="2900" i="0" u="sng" strike="noStrike" dirty="0">
                <a:solidFill>
                  <a:schemeClr val="accent1">
                    <a:lumMod val="75000"/>
                  </a:schemeClr>
                </a:solidFill>
                <a:effectLst/>
                <a:highlight>
                  <a:srgbClr val="FFFFFF"/>
                </a:highlight>
                <a:latin typeface="Monotype Corsiva" panose="03010101010201010101" pitchFamily="66" charset="0"/>
                <a:hlinkClick r:id="rId2">
                  <a:extLst>
                    <a:ext uri="{A12FA001-AC4F-418D-AE19-62706E023703}">
                      <ahyp:hlinkClr xmlns:ahyp="http://schemas.microsoft.com/office/drawing/2018/hyperlinkcolor" val="tx"/>
                    </a:ext>
                  </a:extLst>
                </a:hlinkClick>
              </a:rPr>
              <a:t>the objects</a:t>
            </a:r>
            <a:r>
              <a:rPr lang="en-US" sz="2900" i="0" u="sng" dirty="0">
                <a:solidFill>
                  <a:schemeClr val="accent1">
                    <a:lumMod val="75000"/>
                  </a:schemeClr>
                </a:solidFill>
                <a:effectLst/>
                <a:highlight>
                  <a:srgbClr val="FFFFFF"/>
                </a:highlight>
                <a:latin typeface="Monotype Corsiva" panose="03010101010201010101" pitchFamily="66" charset="0"/>
              </a:rPr>
              <a:t> </a:t>
            </a:r>
            <a:r>
              <a:rPr lang="en-US" sz="2900" b="0" i="0" dirty="0">
                <a:solidFill>
                  <a:schemeClr val="accent1">
                    <a:lumMod val="75000"/>
                  </a:schemeClr>
                </a:solidFill>
                <a:effectLst/>
                <a:highlight>
                  <a:srgbClr val="FFFFFF"/>
                </a:highlight>
                <a:latin typeface="Monotype Corsiva" panose="03010101010201010101" pitchFamily="66" charset="0"/>
              </a:rPr>
              <a:t>used in your scene. You can also add new objects to your list by clicking the </a:t>
            </a:r>
            <a:r>
              <a:rPr lang="en-US" sz="2900" i="0" dirty="0">
                <a:solidFill>
                  <a:schemeClr val="accent1">
                    <a:lumMod val="75000"/>
                  </a:schemeClr>
                </a:solidFill>
                <a:effectLst/>
                <a:highlight>
                  <a:srgbClr val="FFFFFF"/>
                </a:highlight>
                <a:latin typeface="Monotype Corsiva" panose="03010101010201010101" pitchFamily="66" charset="0"/>
              </a:rPr>
              <a:t>add new objects</a:t>
            </a:r>
            <a:r>
              <a:rPr lang="en-US" sz="2900" b="0" i="0" dirty="0">
                <a:solidFill>
                  <a:schemeClr val="accent1">
                    <a:lumMod val="75000"/>
                  </a:schemeClr>
                </a:solidFill>
                <a:effectLst/>
                <a:highlight>
                  <a:srgbClr val="FFFFFF"/>
                </a:highlight>
                <a:latin typeface="Monotype Corsiva" panose="03010101010201010101" pitchFamily="66" charset="0"/>
              </a:rPr>
              <a:t> button at the bottom of the panel.</a:t>
            </a:r>
          </a:p>
          <a:p>
            <a:pPr marL="0" indent="0">
              <a:buNone/>
            </a:pPr>
            <a:br>
              <a:rPr lang="en-US" dirty="0">
                <a:solidFill>
                  <a:schemeClr val="accent1">
                    <a:lumMod val="75000"/>
                  </a:schemeClr>
                </a:solidFill>
                <a:latin typeface="Monotype Corsiva" panose="03010101010201010101" pitchFamily="66" charset="0"/>
              </a:rPr>
            </a:br>
            <a:endParaRPr lang="en-IN" dirty="0">
              <a:solidFill>
                <a:schemeClr val="accent1">
                  <a:lumMod val="75000"/>
                </a:schemeClr>
              </a:solidFill>
              <a:latin typeface="Monotype Corsiva" panose="03010101010201010101" pitchFamily="66" charset="0"/>
            </a:endParaRPr>
          </a:p>
        </p:txBody>
      </p:sp>
      <p:pic>
        <p:nvPicPr>
          <p:cNvPr id="2052" name="Picture 4" descr="Objects">
            <a:extLst>
              <a:ext uri="{FF2B5EF4-FFF2-40B4-BE49-F238E27FC236}">
                <a16:creationId xmlns:a16="http://schemas.microsoft.com/office/drawing/2014/main" id="{5BB98A82-9FBE-C483-A0CC-997B830A0C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199" y="3309258"/>
            <a:ext cx="7402285" cy="345670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1387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42392-04FA-F35F-93A1-6BDB35354CBE}"/>
              </a:ext>
            </a:extLst>
          </p:cNvPr>
          <p:cNvSpPr>
            <a:spLocks noGrp="1"/>
          </p:cNvSpPr>
          <p:nvPr>
            <p:ph type="title"/>
          </p:nvPr>
        </p:nvSpPr>
        <p:spPr>
          <a:xfrm>
            <a:off x="2385642" y="166910"/>
            <a:ext cx="8911687" cy="1280890"/>
          </a:xfrm>
        </p:spPr>
        <p:txBody>
          <a:bodyPr>
            <a:normAutofit fontScale="90000"/>
          </a:bodyPr>
          <a:lstStyle/>
          <a:p>
            <a:r>
              <a:rPr lang="en-IN" sz="4000" b="0" i="0" dirty="0">
                <a:solidFill>
                  <a:schemeClr val="accent1">
                    <a:lumMod val="50000"/>
                  </a:schemeClr>
                </a:solidFill>
                <a:effectLst/>
                <a:highlight>
                  <a:srgbClr val="FFFFFF"/>
                </a:highlight>
                <a:latin typeface="Algerian" panose="04020705040A02060702" pitchFamily="82" charset="0"/>
              </a:rPr>
              <a:t>Instance Properties panel</a:t>
            </a:r>
            <a:br>
              <a:rPr lang="en-IN" sz="4000" b="0" i="0" dirty="0">
                <a:solidFill>
                  <a:schemeClr val="accent1">
                    <a:lumMod val="50000"/>
                  </a:schemeClr>
                </a:solidFill>
                <a:effectLst/>
                <a:highlight>
                  <a:srgbClr val="FFFFFF"/>
                </a:highlight>
                <a:latin typeface="Algerian" panose="04020705040A02060702" pitchFamily="82" charset="0"/>
              </a:rPr>
            </a:br>
            <a:endParaRPr lang="en-IN" sz="4000" dirty="0">
              <a:solidFill>
                <a:schemeClr val="accent1">
                  <a:lumMod val="50000"/>
                </a:schemeClr>
              </a:solidFill>
              <a:latin typeface="Algerian" panose="04020705040A02060702" pitchFamily="82" charset="0"/>
            </a:endParaRPr>
          </a:p>
        </p:txBody>
      </p:sp>
      <p:sp>
        <p:nvSpPr>
          <p:cNvPr id="4" name="Content Placeholder 3">
            <a:extLst>
              <a:ext uri="{FF2B5EF4-FFF2-40B4-BE49-F238E27FC236}">
                <a16:creationId xmlns:a16="http://schemas.microsoft.com/office/drawing/2014/main" id="{64354F2B-6F34-FFAD-6125-8E053386648D}"/>
              </a:ext>
            </a:extLst>
          </p:cNvPr>
          <p:cNvSpPr>
            <a:spLocks noGrp="1"/>
          </p:cNvSpPr>
          <p:nvPr>
            <p:ph idx="1"/>
          </p:nvPr>
        </p:nvSpPr>
        <p:spPr>
          <a:xfrm>
            <a:off x="219960" y="1112362"/>
            <a:ext cx="4663126" cy="5175315"/>
          </a:xfrm>
        </p:spPr>
        <p:txBody>
          <a:bodyPr>
            <a:normAutofit/>
          </a:bodyPr>
          <a:lstStyle/>
          <a:p>
            <a:pPr>
              <a:buFont typeface="Wingdings" panose="05000000000000000000" pitchFamily="2" charset="2"/>
              <a:buChar char="Ø"/>
            </a:pPr>
            <a:r>
              <a:rPr lang="en-US" sz="2800" dirty="0">
                <a:solidFill>
                  <a:schemeClr val="accent1">
                    <a:lumMod val="75000"/>
                  </a:schemeClr>
                </a:solidFill>
                <a:highlight>
                  <a:srgbClr val="FFFFFF"/>
                </a:highlight>
                <a:latin typeface="Monotype Corsiva" panose="03010101010201010101" pitchFamily="66" charset="0"/>
              </a:rPr>
              <a:t>You can find the </a:t>
            </a:r>
            <a:r>
              <a:rPr lang="en-US" sz="2800" b="1" dirty="0">
                <a:solidFill>
                  <a:schemeClr val="accent1">
                    <a:lumMod val="75000"/>
                  </a:schemeClr>
                </a:solidFill>
                <a:highlight>
                  <a:srgbClr val="FFFFFF"/>
                </a:highlight>
                <a:latin typeface="Monotype Corsiva" panose="03010101010201010101" pitchFamily="66" charset="0"/>
              </a:rPr>
              <a:t>Instance Properties panel</a:t>
            </a:r>
            <a:r>
              <a:rPr lang="en-US" sz="2800" dirty="0">
                <a:solidFill>
                  <a:schemeClr val="accent1">
                    <a:lumMod val="75000"/>
                  </a:schemeClr>
                </a:solidFill>
                <a:highlight>
                  <a:srgbClr val="FFFFFF"/>
                </a:highlight>
                <a:latin typeface="Monotype Corsiva" panose="03010101010201010101" pitchFamily="66" charset="0"/>
              </a:rPr>
              <a:t> on the left side of the Scene Editor's interface. When opened, the panel may have no information displayed in it, but if you select an instance of an object placed into your scene, the panel will display all of the information relevant to that instance of the object.</a:t>
            </a:r>
          </a:p>
          <a:p>
            <a:endParaRPr lang="en-IN" dirty="0"/>
          </a:p>
        </p:txBody>
      </p:sp>
      <p:sp>
        <p:nvSpPr>
          <p:cNvPr id="5" name="Content Placeholder 2">
            <a:extLst>
              <a:ext uri="{FF2B5EF4-FFF2-40B4-BE49-F238E27FC236}">
                <a16:creationId xmlns:a16="http://schemas.microsoft.com/office/drawing/2014/main" id="{BF53B897-B056-C4F9-65C9-10D44EB83B93}"/>
              </a:ext>
            </a:extLst>
          </p:cNvPr>
          <p:cNvSpPr txBox="1">
            <a:spLocks/>
          </p:cNvSpPr>
          <p:nvPr/>
        </p:nvSpPr>
        <p:spPr>
          <a:xfrm flipH="1">
            <a:off x="1027522" y="2092751"/>
            <a:ext cx="10944519" cy="26440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br>
              <a:rPr lang="en-US" sz="1600" dirty="0"/>
            </a:br>
            <a:endParaRPr lang="en-IN" sz="2400" dirty="0"/>
          </a:p>
        </p:txBody>
      </p:sp>
      <p:pic>
        <p:nvPicPr>
          <p:cNvPr id="6" name="Picture 2" descr="Instance panel">
            <a:extLst>
              <a:ext uri="{FF2B5EF4-FFF2-40B4-BE49-F238E27FC236}">
                <a16:creationId xmlns:a16="http://schemas.microsoft.com/office/drawing/2014/main" id="{6199FE4C-A57E-544F-29B6-C926A73539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5290456" y="1318381"/>
            <a:ext cx="6564497" cy="4891574"/>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3624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15F23-863C-7AF7-113C-656232ED6520}"/>
              </a:ext>
            </a:extLst>
          </p:cNvPr>
          <p:cNvSpPr>
            <a:spLocks noGrp="1"/>
          </p:cNvSpPr>
          <p:nvPr>
            <p:ph type="title"/>
          </p:nvPr>
        </p:nvSpPr>
        <p:spPr>
          <a:xfrm>
            <a:off x="754144" y="103695"/>
            <a:ext cx="10599656" cy="1586993"/>
          </a:xfrm>
        </p:spPr>
        <p:txBody>
          <a:bodyPr/>
          <a:lstStyle/>
          <a:p>
            <a:r>
              <a:rPr lang="en-IN" sz="4800" b="0" i="0" dirty="0">
                <a:solidFill>
                  <a:schemeClr val="accent1">
                    <a:lumMod val="50000"/>
                  </a:schemeClr>
                </a:solidFill>
                <a:effectLst/>
                <a:highlight>
                  <a:srgbClr val="FFFFFF"/>
                </a:highlight>
                <a:latin typeface="Algerian" panose="04020705040A02060702" pitchFamily="82" charset="0"/>
              </a:rPr>
              <a:t>Objects Groups panel</a:t>
            </a:r>
            <a:br>
              <a:rPr lang="en-IN" b="0" i="0" dirty="0">
                <a:effectLst/>
                <a:highlight>
                  <a:srgbClr val="FFFFFF"/>
                </a:highlight>
                <a:latin typeface="Roboto" panose="02000000000000000000" pitchFamily="2" charset="0"/>
              </a:rPr>
            </a:br>
            <a:endParaRPr lang="en-IN" dirty="0"/>
          </a:p>
        </p:txBody>
      </p:sp>
      <p:sp>
        <p:nvSpPr>
          <p:cNvPr id="3" name="Content Placeholder 2">
            <a:extLst>
              <a:ext uri="{FF2B5EF4-FFF2-40B4-BE49-F238E27FC236}">
                <a16:creationId xmlns:a16="http://schemas.microsoft.com/office/drawing/2014/main" id="{C5FFB670-8334-C318-1D2B-1D5AAD3D89F7}"/>
              </a:ext>
            </a:extLst>
          </p:cNvPr>
          <p:cNvSpPr>
            <a:spLocks noGrp="1"/>
          </p:cNvSpPr>
          <p:nvPr>
            <p:ph idx="1"/>
          </p:nvPr>
        </p:nvSpPr>
        <p:spPr>
          <a:xfrm>
            <a:off x="838200" y="1204225"/>
            <a:ext cx="10279144" cy="5403965"/>
          </a:xfrm>
        </p:spPr>
        <p:txBody>
          <a:bodyPr>
            <a:normAutofit/>
          </a:bodyPr>
          <a:lstStyle/>
          <a:p>
            <a:pPr>
              <a:buFont typeface="Wingdings" panose="05000000000000000000" pitchFamily="2" charset="2"/>
              <a:buChar char="Ø"/>
            </a:pPr>
            <a:r>
              <a:rPr lang="en-US" sz="3200" b="0" i="0" dirty="0">
                <a:solidFill>
                  <a:schemeClr val="accent1">
                    <a:lumMod val="75000"/>
                  </a:schemeClr>
                </a:solidFill>
                <a:effectLst/>
                <a:highlight>
                  <a:srgbClr val="FFFFFF"/>
                </a:highlight>
                <a:latin typeface="Monotype Corsiva" panose="03010101010201010101" pitchFamily="66" charset="0"/>
              </a:rPr>
              <a:t>In the Objects Groups panel, you can find the list of groups of objects that are present in the scene. Object groups contain objects and can be used in events to refer to multiple objects, using a single event.</a:t>
            </a:r>
            <a:endParaRPr lang="en-IN" sz="3200" dirty="0">
              <a:solidFill>
                <a:schemeClr val="accent1">
                  <a:lumMod val="75000"/>
                </a:schemeClr>
              </a:solidFill>
              <a:latin typeface="Monotype Corsiva" panose="03010101010201010101" pitchFamily="66" charset="0"/>
            </a:endParaRPr>
          </a:p>
        </p:txBody>
      </p:sp>
      <p:pic>
        <p:nvPicPr>
          <p:cNvPr id="4" name="Picture 3">
            <a:extLst>
              <a:ext uri="{FF2B5EF4-FFF2-40B4-BE49-F238E27FC236}">
                <a16:creationId xmlns:a16="http://schemas.microsoft.com/office/drawing/2014/main" id="{DE6F9D5E-CDC3-8994-4128-1B1D867C761A}"/>
              </a:ext>
            </a:extLst>
          </p:cNvPr>
          <p:cNvPicPr>
            <a:picLocks noChangeAspect="1"/>
          </p:cNvPicPr>
          <p:nvPr/>
        </p:nvPicPr>
        <p:blipFill>
          <a:blip r:embed="rId3"/>
          <a:stretch>
            <a:fillRect/>
          </a:stretch>
        </p:blipFill>
        <p:spPr>
          <a:xfrm>
            <a:off x="3321377" y="2791218"/>
            <a:ext cx="7795967" cy="37424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59766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3547E-AF7C-2060-3DAD-E1A1A00ACC0E}"/>
              </a:ext>
            </a:extLst>
          </p:cNvPr>
          <p:cNvSpPr>
            <a:spLocks noGrp="1"/>
          </p:cNvSpPr>
          <p:nvPr>
            <p:ph type="title"/>
          </p:nvPr>
        </p:nvSpPr>
        <p:spPr>
          <a:xfrm>
            <a:off x="1754725" y="275767"/>
            <a:ext cx="8911687" cy="1280890"/>
          </a:xfrm>
        </p:spPr>
        <p:txBody>
          <a:bodyPr>
            <a:normAutofit fontScale="90000"/>
          </a:bodyPr>
          <a:lstStyle/>
          <a:p>
            <a:r>
              <a:rPr lang="en-IN" sz="5300" b="0" i="0" dirty="0">
                <a:solidFill>
                  <a:schemeClr val="accent1">
                    <a:lumMod val="50000"/>
                  </a:schemeClr>
                </a:solidFill>
                <a:effectLst/>
                <a:highlight>
                  <a:srgbClr val="FFFFFF"/>
                </a:highlight>
                <a:latin typeface="Algerian" panose="04020705040A02060702" pitchFamily="82" charset="0"/>
              </a:rPr>
              <a:t>Instances panel</a:t>
            </a:r>
            <a:br>
              <a:rPr lang="en-IN" b="0" i="0" dirty="0">
                <a:effectLst/>
                <a:highlight>
                  <a:srgbClr val="FFFFFF"/>
                </a:highlight>
                <a:latin typeface="Roboto" panose="02000000000000000000" pitchFamily="2" charset="0"/>
              </a:rPr>
            </a:br>
            <a:endParaRPr lang="en-IN" dirty="0"/>
          </a:p>
        </p:txBody>
      </p:sp>
      <p:sp>
        <p:nvSpPr>
          <p:cNvPr id="4" name="Content Placeholder 3">
            <a:extLst>
              <a:ext uri="{FF2B5EF4-FFF2-40B4-BE49-F238E27FC236}">
                <a16:creationId xmlns:a16="http://schemas.microsoft.com/office/drawing/2014/main" id="{D234B82C-44E7-4E78-C098-D638AC3FA184}"/>
              </a:ext>
            </a:extLst>
          </p:cNvPr>
          <p:cNvSpPr>
            <a:spLocks noGrp="1"/>
          </p:cNvSpPr>
          <p:nvPr>
            <p:ph idx="1"/>
          </p:nvPr>
        </p:nvSpPr>
        <p:spPr>
          <a:xfrm>
            <a:off x="838200" y="1277446"/>
            <a:ext cx="10515600" cy="5215429"/>
          </a:xfrm>
        </p:spPr>
        <p:txBody>
          <a:bodyPr>
            <a:normAutofit/>
          </a:bodyPr>
          <a:lstStyle/>
          <a:p>
            <a:pPr>
              <a:buFont typeface="Wingdings" panose="05000000000000000000" pitchFamily="2" charset="2"/>
              <a:buChar char="Ø"/>
            </a:pPr>
            <a:r>
              <a:rPr lang="en-US" sz="2800" b="0" i="0" dirty="0">
                <a:solidFill>
                  <a:schemeClr val="accent1">
                    <a:lumMod val="75000"/>
                  </a:schemeClr>
                </a:solidFill>
                <a:effectLst/>
                <a:highlight>
                  <a:srgbClr val="FFFFFF"/>
                </a:highlight>
                <a:latin typeface="Monotype Corsiva" panose="03010101010201010101" pitchFamily="66" charset="0"/>
              </a:rPr>
              <a:t>The instances panel displays the list of all of an object's instances living in the scene. It can be used to quickly select any instance. In the list, you can see the position, angle, layer and Z order in the scene of any instance.</a:t>
            </a:r>
          </a:p>
          <a:p>
            <a:pPr marL="0" indent="0">
              <a:buNone/>
            </a:pPr>
            <a:endParaRPr lang="en-US" sz="2800" dirty="0">
              <a:highlight>
                <a:srgbClr val="FFFFFF"/>
              </a:highlight>
              <a:latin typeface="Monotype Corsiva" panose="03010101010201010101" pitchFamily="66" charset="0"/>
            </a:endParaRPr>
          </a:p>
          <a:p>
            <a:pPr marL="0" indent="0">
              <a:buNone/>
            </a:pPr>
            <a:endParaRPr lang="en-IN" sz="2800" dirty="0"/>
          </a:p>
        </p:txBody>
      </p:sp>
      <p:pic>
        <p:nvPicPr>
          <p:cNvPr id="5" name="Picture 4">
            <a:extLst>
              <a:ext uri="{FF2B5EF4-FFF2-40B4-BE49-F238E27FC236}">
                <a16:creationId xmlns:a16="http://schemas.microsoft.com/office/drawing/2014/main" id="{EB530319-648C-9AF2-CF88-2D2DA24A6923}"/>
              </a:ext>
            </a:extLst>
          </p:cNvPr>
          <p:cNvPicPr>
            <a:picLocks noChangeAspect="1"/>
          </p:cNvPicPr>
          <p:nvPr/>
        </p:nvPicPr>
        <p:blipFill>
          <a:blip r:embed="rId2"/>
          <a:stretch>
            <a:fillRect/>
          </a:stretch>
        </p:blipFill>
        <p:spPr>
          <a:xfrm>
            <a:off x="5384390" y="2703460"/>
            <a:ext cx="6381847" cy="40796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02962364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433</TotalTime>
  <Words>2644</Words>
  <Application>Microsoft Office PowerPoint</Application>
  <PresentationFormat>Widescreen</PresentationFormat>
  <Paragraphs>214</Paragraphs>
  <Slides>32</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Algerian</vt:lpstr>
      <vt:lpstr>Arial</vt:lpstr>
      <vt:lpstr>Bookman Old Style</vt:lpstr>
      <vt:lpstr>Calibri</vt:lpstr>
      <vt:lpstr>Century Gothic</vt:lpstr>
      <vt:lpstr>Monotype Corsiva</vt:lpstr>
      <vt:lpstr>Roboto</vt:lpstr>
      <vt:lpstr>Wingdings</vt:lpstr>
      <vt:lpstr>Wingdings 3</vt:lpstr>
      <vt:lpstr>Wisp</vt:lpstr>
      <vt:lpstr>GAME DEVELOPMENT   SUBMITTED BY: PREETI KURMI</vt:lpstr>
      <vt:lpstr>Assessment Instructions Task 1: Research and Documentation  CONTENT: ~Game scene events in Gdevelop  ~ Player movement and uploading your own assets (walk, run, jump, idle)   ~Animation in Gdevelop   ~Adding dialogue in Gdevelop   ~Adding sound effects gameplay-wise   ~Importing assets and creating scenes  ~Making the player look in both directions </vt:lpstr>
      <vt:lpstr>GDEVELOP  </vt:lpstr>
      <vt:lpstr> Game scene events in G develop </vt:lpstr>
      <vt:lpstr> </vt:lpstr>
      <vt:lpstr>PowerPoint Presentation</vt:lpstr>
      <vt:lpstr>Instance Properties panel </vt:lpstr>
      <vt:lpstr>Objects Groups panel </vt:lpstr>
      <vt:lpstr>Instances panel </vt:lpstr>
      <vt:lpstr>Layers panel </vt:lpstr>
      <vt:lpstr> </vt:lpstr>
      <vt:lpstr>Change editor zoom </vt:lpstr>
      <vt:lpstr>Launch a preview of the scene </vt:lpstr>
      <vt:lpstr>Player movement and uploading your own assets (walk, run, jump, idle)</vt:lpstr>
      <vt:lpstr>PowerPoint Presentation</vt:lpstr>
      <vt:lpstr>PowerPoint Presentation</vt:lpstr>
      <vt:lpstr>Animation in G develop </vt:lpstr>
      <vt:lpstr>PowerPoint Presentation</vt:lpstr>
      <vt:lpstr>PowerPoint Presentation</vt:lpstr>
      <vt:lpstr>PowerPoint Presentation</vt:lpstr>
      <vt:lpstr>PowerPoint Presentation</vt:lpstr>
      <vt:lpstr>PowerPoint Presentation</vt:lpstr>
      <vt:lpstr>PowerPoint Presentation</vt:lpstr>
      <vt:lpstr>Adding dialogue in G Develop</vt:lpstr>
      <vt:lpstr>PowerPoint Presentation</vt:lpstr>
      <vt:lpstr>Adding sound effects gameplay-wise</vt:lpstr>
      <vt:lpstr>PowerPoint Presentation</vt:lpstr>
      <vt:lpstr>Then, you should see:   </vt:lpstr>
      <vt:lpstr>Importing assets and creating scenes</vt:lpstr>
      <vt:lpstr>PowerPoint Presentation</vt:lpstr>
      <vt:lpstr>Making the player look in both directions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preeti kurmi</dc:creator>
  <cp:lastModifiedBy>preeti kurmi</cp:lastModifiedBy>
  <cp:revision>2</cp:revision>
  <dcterms:created xsi:type="dcterms:W3CDTF">2024-08-08T11:01:22Z</dcterms:created>
  <dcterms:modified xsi:type="dcterms:W3CDTF">2024-08-11T14:10:50Z</dcterms:modified>
</cp:coreProperties>
</file>

<file path=docProps/thumbnail.jpeg>
</file>